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DB342168.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772400" cy="10058400"/>
  <p:notesSz cx="6858000" cy="9144000"/>
  <p:defaultTextStyle>
    <a:defPPr>
      <a:defRPr lang="en-US"/>
    </a:defPPr>
    <a:lvl1pPr marL="0" algn="l" defTabSz="1072317" rtl="0" eaLnBrk="1" latinLnBrk="0" hangingPunct="1">
      <a:defRPr sz="2111" kern="1200">
        <a:solidFill>
          <a:schemeClr val="tx1"/>
        </a:solidFill>
        <a:latin typeface="+mn-lt"/>
        <a:ea typeface="+mn-ea"/>
        <a:cs typeface="+mn-cs"/>
      </a:defRPr>
    </a:lvl1pPr>
    <a:lvl2pPr marL="536158" algn="l" defTabSz="1072317" rtl="0" eaLnBrk="1" latinLnBrk="0" hangingPunct="1">
      <a:defRPr sz="2111" kern="1200">
        <a:solidFill>
          <a:schemeClr val="tx1"/>
        </a:solidFill>
        <a:latin typeface="+mn-lt"/>
        <a:ea typeface="+mn-ea"/>
        <a:cs typeface="+mn-cs"/>
      </a:defRPr>
    </a:lvl2pPr>
    <a:lvl3pPr marL="1072317" algn="l" defTabSz="1072317" rtl="0" eaLnBrk="1" latinLnBrk="0" hangingPunct="1">
      <a:defRPr sz="2111" kern="1200">
        <a:solidFill>
          <a:schemeClr val="tx1"/>
        </a:solidFill>
        <a:latin typeface="+mn-lt"/>
        <a:ea typeface="+mn-ea"/>
        <a:cs typeface="+mn-cs"/>
      </a:defRPr>
    </a:lvl3pPr>
    <a:lvl4pPr marL="1608475" algn="l" defTabSz="1072317" rtl="0" eaLnBrk="1" latinLnBrk="0" hangingPunct="1">
      <a:defRPr sz="2111" kern="1200">
        <a:solidFill>
          <a:schemeClr val="tx1"/>
        </a:solidFill>
        <a:latin typeface="+mn-lt"/>
        <a:ea typeface="+mn-ea"/>
        <a:cs typeface="+mn-cs"/>
      </a:defRPr>
    </a:lvl4pPr>
    <a:lvl5pPr marL="2144634" algn="l" defTabSz="1072317" rtl="0" eaLnBrk="1" latinLnBrk="0" hangingPunct="1">
      <a:defRPr sz="2111" kern="1200">
        <a:solidFill>
          <a:schemeClr val="tx1"/>
        </a:solidFill>
        <a:latin typeface="+mn-lt"/>
        <a:ea typeface="+mn-ea"/>
        <a:cs typeface="+mn-cs"/>
      </a:defRPr>
    </a:lvl5pPr>
    <a:lvl6pPr marL="2680792" algn="l" defTabSz="1072317" rtl="0" eaLnBrk="1" latinLnBrk="0" hangingPunct="1">
      <a:defRPr sz="2111" kern="1200">
        <a:solidFill>
          <a:schemeClr val="tx1"/>
        </a:solidFill>
        <a:latin typeface="+mn-lt"/>
        <a:ea typeface="+mn-ea"/>
        <a:cs typeface="+mn-cs"/>
      </a:defRPr>
    </a:lvl6pPr>
    <a:lvl7pPr marL="3216951" algn="l" defTabSz="1072317" rtl="0" eaLnBrk="1" latinLnBrk="0" hangingPunct="1">
      <a:defRPr sz="2111" kern="1200">
        <a:solidFill>
          <a:schemeClr val="tx1"/>
        </a:solidFill>
        <a:latin typeface="+mn-lt"/>
        <a:ea typeface="+mn-ea"/>
        <a:cs typeface="+mn-cs"/>
      </a:defRPr>
    </a:lvl7pPr>
    <a:lvl8pPr marL="3753109" algn="l" defTabSz="1072317" rtl="0" eaLnBrk="1" latinLnBrk="0" hangingPunct="1">
      <a:defRPr sz="2111" kern="1200">
        <a:solidFill>
          <a:schemeClr val="tx1"/>
        </a:solidFill>
        <a:latin typeface="+mn-lt"/>
        <a:ea typeface="+mn-ea"/>
        <a:cs typeface="+mn-cs"/>
      </a:defRPr>
    </a:lvl8pPr>
    <a:lvl9pPr marL="4289268" algn="l" defTabSz="1072317" rtl="0" eaLnBrk="1" latinLnBrk="0" hangingPunct="1">
      <a:defRPr sz="211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44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15D70A-08FC-8063-6151-D777055ADBE4}" name="Danielle Y. Sta. Rosa" initials="DR" userId="S::dystarosa@bpi.com.ph::157a21cc-b2e0-4f1a-a101-9e2a88fa073e" providerId="AD"/>
  <p188:author id="{6E87C339-9B60-FDD9-9FFD-DFE0BC65A64E}" name="Jose Rafael B. Jereza Vi" initials="JV" userId="S::jrbjerezavi@bpi.com.ph::bbab206c-414b-4214-91b9-42bbaba5d4e1" providerId="AD"/>
  <p188:author id="{D5162D96-4DB5-514A-E53F-7A73BD92A240}" name="Evangeline Faye D. Abengoza" initials="EA" userId="S::efdabengoza@bpi.com.ph::4ff76b4a-d660-4a5f-a3e9-f1e2fb468c87" providerId="AD"/>
  <p188:author id="{2ECE69A1-B4E3-A083-D8BB-243EE4E98E86}" name="Loretta May Y. Rosario" initials="LR" userId="S::lmyrosario@bpi.com.ph::fe02064f-4370-4ff4-8b40-e24cea319a51" providerId="AD"/>
  <p188:author id="{4245B9A9-2D12-01CD-B6CF-D4B5ABD5405D}" name="Hannah Nicole C. Cabrera" initials="HC" userId="S::hnccabrera@bpi.com.ph::687238b0-55cc-4952-a3e2-79eb6053de43" providerId="AD"/>
  <p188:author id="{1A230DDC-38DD-C7C1-FA4A-75DEB350DB73}" name="Jaymee Olivia R. Comia" initials="JC" userId="S::jorcomia@bpi.com.ph::2079e24d-6a27-45ca-8297-e6fda31c4683" providerId="AD"/>
  <p188:author id="{ABD017E6-C4B0-EAC3-9E04-88BC3C0EB9F8}" name="Allen Thomas B. Calica" initials="ATBC" userId="S::atbcalica@bpi.com.ph::f22792cf-4dc4-41b3-8337-c90086280e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25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5A1A5C-1058-1E3B-F1E3-A4CC6737F160}" v="11" dt="2023-08-10T00:11:46.578"/>
    <p1510:client id="{4F345EDE-D738-407C-AC3E-AF25264BB9B7}" v="2" dt="2023-08-10T00:21:13.856"/>
    <p1510:client id="{58E64786-D0E9-0766-0268-6E100DEEE58A}" v="89" dt="2023-08-10T00:05:38.502"/>
    <p1510:client id="{657890F8-01F3-4780-DF27-6ED324DC16DB}" v="5" dt="2023-08-10T00:14:26.644"/>
    <p1510:client id="{671CBBA8-A97B-491D-86FD-38525A1F8D88}" v="431" dt="2023-08-10T00:30:41.801"/>
    <p1510:client id="{70E53CA7-48B0-317F-5683-1C1F318EB2A5}" v="10" dt="2023-08-10T00:16:25.254"/>
    <p1510:client id="{7B6F8AD1-CEA3-41FA-89E2-25D3D5A4370D}" v="109" dt="2023-08-10T01:04:31.599"/>
    <p1510:client id="{9BCC616B-DB92-A52F-837F-8B93BA788B09}" v="1" dt="2023-08-10T00:03:26.077"/>
    <p1510:client id="{ADAD3EE6-89BD-9000-8CF7-BDA1FDF17CF8}" v="2" dt="2023-08-10T00:36:40.824"/>
    <p1510:client id="{B1E398BE-93D3-4F5A-9530-6FA021ACFECE}" v="981" dt="2023-08-10T00:38:54.791"/>
    <p1510:client id="{D1507477-C171-E3D3-0961-A60CCF5CAB27}" v="19" dt="2023-08-09T23:40:48.875"/>
    <p1510:client id="{F4C885C0-5FA6-4F79-3D7F-5FF8014649DD}" v="4" dt="2023-08-10T00:26:09.100"/>
    <p1510:client id="{F4D833C4-7AB9-D549-9CA0-C8F1D293B040}" v="20" dt="2023-08-09T02:27:55.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2" y="-1434"/>
      </p:cViewPr>
      <p:guideLst>
        <p:guide orient="horz" pos="3120"/>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mee Olivia R. Comia" userId="S::jorcomia@bpi.com.ph::2079e24d-6a27-45ca-8297-e6fda31c4683" providerId="AD" clId="Web-{0087C88F-BD47-6513-8E2C-4F4E0305FE0C}"/>
    <pc:docChg chg="modSld">
      <pc:chgData name="Jaymee Olivia R. Comia" userId="S::jorcomia@bpi.com.ph::2079e24d-6a27-45ca-8297-e6fda31c4683" providerId="AD" clId="Web-{0087C88F-BD47-6513-8E2C-4F4E0305FE0C}" dt="2023-06-30T00:38:25.595" v="8" actId="20577"/>
      <pc:docMkLst>
        <pc:docMk/>
      </pc:docMkLst>
      <pc:sldChg chg="modSp modCm">
        <pc:chgData name="Jaymee Olivia R. Comia" userId="S::jorcomia@bpi.com.ph::2079e24d-6a27-45ca-8297-e6fda31c4683" providerId="AD" clId="Web-{0087C88F-BD47-6513-8E2C-4F4E0305FE0C}" dt="2023-06-30T00:38:25.595" v="8" actId="20577"/>
        <pc:sldMkLst>
          <pc:docMk/>
          <pc:sldMk cId="3677626728" sldId="256"/>
        </pc:sldMkLst>
        <pc:spChg chg="mod">
          <ac:chgData name="Jaymee Olivia R. Comia" userId="S::jorcomia@bpi.com.ph::2079e24d-6a27-45ca-8297-e6fda31c4683" providerId="AD" clId="Web-{0087C88F-BD47-6513-8E2C-4F4E0305FE0C}" dt="2023-06-30T00:38:25.595" v="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087C88F-BD47-6513-8E2C-4F4E0305FE0C}" dt="2023-06-30T00:38:25.595" v="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0087C88F-BD47-6513-8E2C-4F4E0305FE0C}" dt="2023-06-30T00:38:25.595" v="8" actId="20577"/>
              <pc2:cmMkLst xmlns:pc2="http://schemas.microsoft.com/office/powerpoint/2019/9/main/command">
                <pc:docMk/>
                <pc:sldMk cId="3677626728" sldId="256"/>
                <pc2:cmMk id="{451484DD-9612-4E22-9D5B-F89B81EE1E62}"/>
              </pc2:cmMkLst>
            </pc226:cmChg>
          </p:ext>
        </pc:extLst>
      </pc:sldChg>
    </pc:docChg>
  </pc:docChgLst>
  <pc:docChgLst>
    <pc:chgData name="Allen Thomas B. Calica" userId="f22792cf-4dc4-41b3-8337-c90086280e27" providerId="ADAL" clId="{998BC9C3-42A4-4B71-A910-8487D39702E2}"/>
    <pc:docChg chg="custSel modSld">
      <pc:chgData name="Allen Thomas B. Calica" userId="f22792cf-4dc4-41b3-8337-c90086280e27" providerId="ADAL" clId="{998BC9C3-42A4-4B71-A910-8487D39702E2}" dt="2023-06-13T01:06:35.132" v="429" actId="20577"/>
      <pc:docMkLst>
        <pc:docMk/>
      </pc:docMkLst>
      <pc:sldChg chg="modSp mod modCm">
        <pc:chgData name="Allen Thomas B. Calica" userId="f22792cf-4dc4-41b3-8337-c90086280e27" providerId="ADAL" clId="{998BC9C3-42A4-4B71-A910-8487D39702E2}" dt="2023-06-13T01:06:35.132" v="429" actId="20577"/>
        <pc:sldMkLst>
          <pc:docMk/>
          <pc:sldMk cId="3677626728" sldId="256"/>
        </pc:sldMkLst>
        <pc:spChg chg="mod">
          <ac:chgData name="Allen Thomas B. Calica" userId="f22792cf-4dc4-41b3-8337-c90086280e27" providerId="ADAL" clId="{998BC9C3-42A4-4B71-A910-8487D39702E2}" dt="2023-06-13T00:46:14.378" v="171" actId="20577"/>
          <ac:spMkLst>
            <pc:docMk/>
            <pc:sldMk cId="3677626728" sldId="256"/>
            <ac:spMk id="5" creationId="{00000000-0008-0000-0000-000045000000}"/>
          </ac:spMkLst>
        </pc:spChg>
        <pc:spChg chg="mod">
          <ac:chgData name="Allen Thomas B. Calica" userId="f22792cf-4dc4-41b3-8337-c90086280e27" providerId="ADAL" clId="{998BC9C3-42A4-4B71-A910-8487D39702E2}" dt="2023-06-13T01:06:35.132" v="429" actId="20577"/>
          <ac:spMkLst>
            <pc:docMk/>
            <pc:sldMk cId="3677626728" sldId="256"/>
            <ac:spMk id="6" creationId="{00000000-0008-0000-0000-000045000000}"/>
          </ac:spMkLst>
        </pc:spChg>
        <pc:spChg chg="mod">
          <ac:chgData name="Allen Thomas B. Calica" userId="f22792cf-4dc4-41b3-8337-c90086280e27" providerId="ADAL" clId="{998BC9C3-42A4-4B71-A910-8487D39702E2}" dt="2023-06-13T00:37:49.047" v="170" actId="20577"/>
          <ac:spMkLst>
            <pc:docMk/>
            <pc:sldMk cId="3677626728" sldId="256"/>
            <ac:spMk id="15" creationId="{00000000-0008-0000-0000-000045000000}"/>
          </ac:spMkLst>
        </pc:spChg>
        <pc:graphicFrameChg chg="modGraphic">
          <ac:chgData name="Allen Thomas B. Calica" userId="f22792cf-4dc4-41b3-8337-c90086280e27" providerId="ADAL" clId="{998BC9C3-42A4-4B71-A910-8487D39702E2}" dt="2023-06-13T00:59:41.079" v="416" actId="203"/>
          <ac:graphicFrameMkLst>
            <pc:docMk/>
            <pc:sldMk cId="3677626728" sldId="256"/>
            <ac:graphicFrameMk id="9" creationId="{00000000-0000-0000-0000-000000000000}"/>
          </ac:graphicFrameMkLst>
        </pc:graphicFrameChg>
        <pc:graphicFrameChg chg="mod modGraphic">
          <ac:chgData name="Allen Thomas B. Calica" userId="f22792cf-4dc4-41b3-8337-c90086280e27" providerId="ADAL" clId="{998BC9C3-42A4-4B71-A910-8487D39702E2}" dt="2023-05-30T00:01:12.479" v="62" actId="108"/>
          <ac:graphicFrameMkLst>
            <pc:docMk/>
            <pc:sldMk cId="3677626728" sldId="256"/>
            <ac:graphicFrameMk id="10" creationId="{00000000-0000-0000-0000-000000000000}"/>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998BC9C3-42A4-4B71-A910-8487D39702E2}" dt="2023-05-30T00:20:21.280" v="159" actId="20577"/>
              <pc2:cmMkLst xmlns:pc2="http://schemas.microsoft.com/office/powerpoint/2019/9/main/command">
                <pc:docMk/>
                <pc:sldMk cId="3677626728" sldId="256"/>
                <pc2:cmMk id="{EAE8430B-42C9-419C-A1B0-4E10BB525626}"/>
              </pc2:cmMkLst>
            </pc226:cmChg>
            <pc226:cmChg xmlns:pc226="http://schemas.microsoft.com/office/powerpoint/2022/06/main/command" chg="mod">
              <pc226:chgData name="Allen Thomas B. Calica" userId="f22792cf-4dc4-41b3-8337-c90086280e27" providerId="ADAL" clId="{998BC9C3-42A4-4B71-A910-8487D39702E2}" dt="2023-05-30T00:01:26.452" v="68"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Allen Thomas B. Calica" userId="f22792cf-4dc4-41b3-8337-c90086280e27" providerId="ADAL" clId="{998BC9C3-42A4-4B71-A910-8487D39702E2}" dt="2023-05-30T00:25:07.316" v="167"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Allen Thomas B. Calica" userId="f22792cf-4dc4-41b3-8337-c90086280e27" providerId="ADAL" clId="{998BC9C3-42A4-4B71-A910-8487D39702E2}" dt="2023-06-13T01:06:35.132" v="429"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Allen Thomas B. Calica" userId="f22792cf-4dc4-41b3-8337-c90086280e27" providerId="ADAL" clId="{998BC9C3-42A4-4B71-A910-8487D39702E2}" dt="2023-06-13T01:06:35.132" v="429"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Allen Thomas B. Calica" userId="f22792cf-4dc4-41b3-8337-c90086280e27" providerId="ADAL" clId="{998BC9C3-42A4-4B71-A910-8487D39702E2}" dt="2023-06-13T01:06:35.132" v="429"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Allen Thomas B. Calica" userId="f22792cf-4dc4-41b3-8337-c90086280e27" providerId="ADAL" clId="{998BC9C3-42A4-4B71-A910-8487D39702E2}" dt="2023-06-13T01:06:35.132" v="429" actId="20577"/>
              <pc2:cmMkLst xmlns:pc2="http://schemas.microsoft.com/office/powerpoint/2019/9/main/command">
                <pc:docMk/>
                <pc:sldMk cId="3677626728" sldId="256"/>
                <pc2:cmMk id="{2D72FD75-59E1-4F88-9631-B1CACEE33679}"/>
              </pc2:cmMkLst>
            </pc226:cmChg>
            <pc226:cmChg xmlns:pc226="http://schemas.microsoft.com/office/powerpoint/2022/06/main/command" chg="mod">
              <pc226:chgData name="Allen Thomas B. Calica" userId="f22792cf-4dc4-41b3-8337-c90086280e27" providerId="ADAL" clId="{998BC9C3-42A4-4B71-A910-8487D39702E2}" dt="2023-05-30T00:20:21.280" v="15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Allen Thomas B. Calica" userId="f22792cf-4dc4-41b3-8337-c90086280e27" providerId="ADAL" clId="{998BC9C3-42A4-4B71-A910-8487D39702E2}" dt="2023-05-29T23:57:38.946" v="47"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930FBC54-C399-D92C-B820-8F4693B2AD6F}"/>
    <pc:docChg chg="modSld">
      <pc:chgData name="Hannah Nicole C. Cabrera" userId="S::hnccabrera@bpi.com.ph::687238b0-55cc-4952-a3e2-79eb6053de43" providerId="AD" clId="Web-{930FBC54-C399-D92C-B820-8F4693B2AD6F}" dt="2023-08-08T00:04:57.586" v="42"/>
      <pc:docMkLst>
        <pc:docMk/>
      </pc:docMkLst>
      <pc:sldChg chg="modSp modCm">
        <pc:chgData name="Hannah Nicole C. Cabrera" userId="S::hnccabrera@bpi.com.ph::687238b0-55cc-4952-a3e2-79eb6053de43" providerId="AD" clId="Web-{930FBC54-C399-D92C-B820-8F4693B2AD6F}" dt="2023-08-08T00:04:57.586" v="42"/>
        <pc:sldMkLst>
          <pc:docMk/>
          <pc:sldMk cId="3677626728" sldId="256"/>
        </pc:sldMkLst>
        <pc:spChg chg="mod">
          <ac:chgData name="Hannah Nicole C. Cabrera" userId="S::hnccabrera@bpi.com.ph::687238b0-55cc-4952-a3e2-79eb6053de43" providerId="AD" clId="Web-{930FBC54-C399-D92C-B820-8F4693B2AD6F}" dt="2023-08-08T00:04:50.820" v="41" actId="20577"/>
          <ac:spMkLst>
            <pc:docMk/>
            <pc:sldMk cId="3677626728" sldId="256"/>
            <ac:spMk id="5" creationId="{00000000-0008-0000-0000-000045000000}"/>
          </ac:spMkLst>
        </pc:spChg>
        <pc:spChg chg="mod">
          <ac:chgData name="Hannah Nicole C. Cabrera" userId="S::hnccabrera@bpi.com.ph::687238b0-55cc-4952-a3e2-79eb6053de43" providerId="AD" clId="Web-{930FBC54-C399-D92C-B820-8F4693B2AD6F}" dt="2023-08-07T23:59:41.934" v="2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930FBC54-C399-D92C-B820-8F4693B2AD6F}" dt="2023-08-08T00:04:33.648" v="39"/>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930FBC54-C399-D92C-B820-8F4693B2AD6F}" dt="2023-08-07T23:59:33.028" v="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930FBC54-C399-D92C-B820-8F4693B2AD6F}" dt="2023-08-08T00:04:57.586" v="42"/>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930FBC54-C399-D92C-B820-8F4693B2AD6F}" dt="2023-08-08T00:03:56.162" v="37"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Hannah Nicole C. Cabrera" userId="S::hnccabrera@bpi.com.ph::687238b0-55cc-4952-a3e2-79eb6053de43" providerId="AD" clId="Web-{930FBC54-C399-D92C-B820-8F4693B2AD6F}" dt="2023-08-08T00:04:36.304" v="40"/>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930FBC54-C399-D92C-B820-8F4693B2AD6F}" dt="2023-08-08T00:03:21.504" v="24"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Hannah Nicole C. Cabrera" userId="S::hnccabrera@bpi.com.ph::687238b0-55cc-4952-a3e2-79eb6053de43" providerId="AD" clId="Web-{930FBC54-C399-D92C-B820-8F4693B2AD6F}" dt="2023-08-07T23:59:33.028" v="21" actId="20577"/>
              <pc2:cmMkLst xmlns:pc2="http://schemas.microsoft.com/office/powerpoint/2019/9/main/command">
                <pc:docMk/>
                <pc:sldMk cId="3677626728" sldId="256"/>
                <pc2:cmMk id="{754BCEE8-CEF9-4EAA-B56D-66863C9F51BB}"/>
              </pc2:cmMkLst>
            </pc226:cmChg>
          </p:ext>
        </pc:extLst>
      </pc:sldChg>
    </pc:docChg>
  </pc:docChgLst>
  <pc:docChgLst>
    <pc:chgData name="Danielle Y. Sta. Rosa" userId="157a21cc-b2e0-4f1a-a101-9e2a88fa073e" providerId="ADAL" clId="{568CC397-F1AA-4079-84C1-A287311E902D}"/>
    <pc:docChg chg="custSel delSld modSld">
      <pc:chgData name="Danielle Y. Sta. Rosa" userId="157a21cc-b2e0-4f1a-a101-9e2a88fa073e" providerId="ADAL" clId="{568CC397-F1AA-4079-84C1-A287311E902D}" dt="2023-06-07T01:04:50.156" v="335" actId="207"/>
      <pc:docMkLst>
        <pc:docMk/>
      </pc:docMkLst>
      <pc:sldChg chg="addSp delSp modSp mod modCm">
        <pc:chgData name="Danielle Y. Sta. Rosa" userId="157a21cc-b2e0-4f1a-a101-9e2a88fa073e" providerId="ADAL" clId="{568CC397-F1AA-4079-84C1-A287311E902D}" dt="2023-06-07T01:04:50.156" v="335" actId="207"/>
        <pc:sldMkLst>
          <pc:docMk/>
          <pc:sldMk cId="3677626728" sldId="256"/>
        </pc:sldMkLst>
        <pc:spChg chg="mod">
          <ac:chgData name="Danielle Y. Sta. Rosa" userId="157a21cc-b2e0-4f1a-a101-9e2a88fa073e" providerId="ADAL" clId="{568CC397-F1AA-4079-84C1-A287311E902D}" dt="2023-06-07T01:01:24.564" v="223" actId="207"/>
          <ac:spMkLst>
            <pc:docMk/>
            <pc:sldMk cId="3677626728" sldId="256"/>
            <ac:spMk id="5" creationId="{00000000-0008-0000-0000-000045000000}"/>
          </ac:spMkLst>
        </pc:spChg>
        <pc:spChg chg="mod">
          <ac:chgData name="Danielle Y. Sta. Rosa" userId="157a21cc-b2e0-4f1a-a101-9e2a88fa073e" providerId="ADAL" clId="{568CC397-F1AA-4079-84C1-A287311E902D}" dt="2023-06-07T01:04:50.156" v="335" actId="207"/>
          <ac:spMkLst>
            <pc:docMk/>
            <pc:sldMk cId="3677626728" sldId="256"/>
            <ac:spMk id="6" creationId="{00000000-0008-0000-0000-000045000000}"/>
          </ac:spMkLst>
        </pc:spChg>
        <pc:graphicFrameChg chg="add mod">
          <ac:chgData name="Danielle Y. Sta. Rosa" userId="157a21cc-b2e0-4f1a-a101-9e2a88fa073e" providerId="ADAL" clId="{568CC397-F1AA-4079-84C1-A287311E902D}" dt="2023-06-07T00:44:35.980" v="4" actId="14100"/>
          <ac:graphicFrameMkLst>
            <pc:docMk/>
            <pc:sldMk cId="3677626728" sldId="256"/>
            <ac:graphicFrameMk id="2" creationId="{AE52D8CC-1BA0-42D6-B045-122C2F0ACC50}"/>
          </ac:graphicFrameMkLst>
        </pc:graphicFrameChg>
        <pc:graphicFrameChg chg="add del mod">
          <ac:chgData name="Danielle Y. Sta. Rosa" userId="157a21cc-b2e0-4f1a-a101-9e2a88fa073e" providerId="ADAL" clId="{568CC397-F1AA-4079-84C1-A287311E902D}" dt="2023-06-07T00:48:22.422" v="26" actId="478"/>
          <ac:graphicFrameMkLst>
            <pc:docMk/>
            <pc:sldMk cId="3677626728" sldId="256"/>
            <ac:graphicFrameMk id="7" creationId="{7258FF32-6AEB-0956-B4F3-AEBA873499CE}"/>
          </ac:graphicFrameMkLst>
        </pc:graphicFrameChg>
        <pc:graphicFrameChg chg="add mod">
          <ac:chgData name="Danielle Y. Sta. Rosa" userId="157a21cc-b2e0-4f1a-a101-9e2a88fa073e" providerId="ADAL" clId="{568CC397-F1AA-4079-84C1-A287311E902D}" dt="2023-06-07T00:53:46.436" v="33" actId="14100"/>
          <ac:graphicFrameMkLst>
            <pc:docMk/>
            <pc:sldMk cId="3677626728" sldId="256"/>
            <ac:graphicFrameMk id="7" creationId="{D424B8C0-E96C-2576-8769-C13CCC21C505}"/>
          </ac:graphicFrameMkLst>
        </pc:graphicFrameChg>
        <pc:graphicFrameChg chg="mod modGraphic">
          <ac:chgData name="Danielle Y. Sta. Rosa" userId="157a21cc-b2e0-4f1a-a101-9e2a88fa073e" providerId="ADAL" clId="{568CC397-F1AA-4079-84C1-A287311E902D}" dt="2023-06-07T01:00:01.280" v="34" actId="20577"/>
          <ac:graphicFrameMkLst>
            <pc:docMk/>
            <pc:sldMk cId="3677626728" sldId="256"/>
            <ac:graphicFrameMk id="9" creationId="{00000000-0000-0000-0000-000000000000}"/>
          </ac:graphicFrameMkLst>
        </pc:graphicFrameChg>
        <pc:graphicFrameChg chg="mod modGraphic">
          <ac:chgData name="Danielle Y. Sta. Rosa" userId="157a21cc-b2e0-4f1a-a101-9e2a88fa073e" providerId="ADAL" clId="{568CC397-F1AA-4079-84C1-A287311E902D}" dt="2023-06-07T00:48:27.440" v="27"/>
          <ac:graphicFrameMkLst>
            <pc:docMk/>
            <pc:sldMk cId="3677626728" sldId="256"/>
            <ac:graphicFrameMk id="10" creationId="{00000000-0000-0000-0000-000000000000}"/>
          </ac:graphicFrameMkLst>
        </pc:graphicFrameChg>
        <pc:graphicFrameChg chg="del">
          <ac:chgData name="Danielle Y. Sta. Rosa" userId="157a21cc-b2e0-4f1a-a101-9e2a88fa073e" providerId="ADAL" clId="{568CC397-F1AA-4079-84C1-A287311E902D}" dt="2023-06-07T00:53:35.379" v="29" actId="478"/>
          <ac:graphicFrameMkLst>
            <pc:docMk/>
            <pc:sldMk cId="3677626728" sldId="256"/>
            <ac:graphicFrameMk id="11" creationId="{D424B8C0-E96C-2576-8769-C13CCC21C505}"/>
          </ac:graphicFrameMkLst>
        </pc:graphicFrameChg>
        <pc:picChg chg="del">
          <ac:chgData name="Danielle Y. Sta. Rosa" userId="157a21cc-b2e0-4f1a-a101-9e2a88fa073e" providerId="ADAL" clId="{568CC397-F1AA-4079-84C1-A287311E902D}" dt="2023-06-07T00:44:18.617" v="0" actId="478"/>
          <ac:picMkLst>
            <pc:docMk/>
            <pc:sldMk cId="3677626728" sldId="256"/>
            <ac:picMk id="21" creationId="{9366F47B-DF24-CE47-68B7-A0464132896E}"/>
          </ac:picMkLst>
        </pc:picChg>
        <pc:extLst>
          <p:ext xmlns:p="http://schemas.openxmlformats.org/presentationml/2006/main" uri="{D6D511B9-2390-475A-947B-AFAB55BFBCF1}">
            <pc226:cmChg xmlns:pc226="http://schemas.microsoft.com/office/powerpoint/2022/06/main/command" chg="mod">
              <pc226:chgData name="Danielle Y. Sta. Rosa" userId="157a21cc-b2e0-4f1a-a101-9e2a88fa073e" providerId="ADAL" clId="{568CC397-F1AA-4079-84C1-A287311E902D}" dt="2023-06-07T01:04:06.915" v="334" actId="6549"/>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157a21cc-b2e0-4f1a-a101-9e2a88fa073e" providerId="ADAL" clId="{568CC397-F1AA-4079-84C1-A287311E902D}" dt="2023-06-07T01:04:06.915" v="334" actId="6549"/>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Danielle Y. Sta. Rosa" userId="157a21cc-b2e0-4f1a-a101-9e2a88fa073e" providerId="ADAL" clId="{568CC397-F1AA-4079-84C1-A287311E902D}" dt="2023-06-07T01:04:06.915" v="334" actId="6549"/>
              <pc2:cmMkLst xmlns:pc2="http://schemas.microsoft.com/office/powerpoint/2019/9/main/command">
                <pc:docMk/>
                <pc:sldMk cId="3677626728" sldId="256"/>
                <pc2:cmMk id="{A746EA96-C41B-4C08-A9FB-024BC50E271B}"/>
              </pc2:cmMkLst>
            </pc226:cmChg>
          </p:ext>
        </pc:extLst>
      </pc:sldChg>
      <pc:sldChg chg="del">
        <pc:chgData name="Danielle Y. Sta. Rosa" userId="157a21cc-b2e0-4f1a-a101-9e2a88fa073e" providerId="ADAL" clId="{568CC397-F1AA-4079-84C1-A287311E902D}" dt="2023-06-07T00:46:16.671" v="11" actId="47"/>
        <pc:sldMkLst>
          <pc:docMk/>
          <pc:sldMk cId="337953001" sldId="257"/>
        </pc:sldMkLst>
      </pc:sldChg>
      <pc:sldChg chg="del">
        <pc:chgData name="Danielle Y. Sta. Rosa" userId="157a21cc-b2e0-4f1a-a101-9e2a88fa073e" providerId="ADAL" clId="{568CC397-F1AA-4079-84C1-A287311E902D}" dt="2023-06-07T00:46:41.524" v="13" actId="47"/>
        <pc:sldMkLst>
          <pc:docMk/>
          <pc:sldMk cId="3795719975" sldId="257"/>
        </pc:sldMkLst>
      </pc:sldChg>
    </pc:docChg>
  </pc:docChgLst>
  <pc:docChgLst>
    <pc:chgData name="Jose Rafael B. Jereza Vi" userId="bbab206c-414b-4214-91b9-42bbaba5d4e1" providerId="ADAL" clId="{FD9FE3C2-9F76-43EC-8778-C01C682A1EED}"/>
    <pc:docChg chg="undo custSel modSld">
      <pc:chgData name="Jose Rafael B. Jereza Vi" userId="bbab206c-414b-4214-91b9-42bbaba5d4e1" providerId="ADAL" clId="{FD9FE3C2-9F76-43EC-8778-C01C682A1EED}" dt="2023-07-25T00:22:58.147" v="3189" actId="14100"/>
      <pc:docMkLst>
        <pc:docMk/>
      </pc:docMkLst>
      <pc:sldChg chg="addSp delSp modSp mod modCm">
        <pc:chgData name="Jose Rafael B. Jereza Vi" userId="bbab206c-414b-4214-91b9-42bbaba5d4e1" providerId="ADAL" clId="{FD9FE3C2-9F76-43EC-8778-C01C682A1EED}" dt="2023-07-25T00:22:58.147" v="3189" actId="14100"/>
        <pc:sldMkLst>
          <pc:docMk/>
          <pc:sldMk cId="3677626728" sldId="256"/>
        </pc:sldMkLst>
        <pc:spChg chg="mod">
          <ac:chgData name="Jose Rafael B. Jereza Vi" userId="bbab206c-414b-4214-91b9-42bbaba5d4e1" providerId="ADAL" clId="{FD9FE3C2-9F76-43EC-8778-C01C682A1EED}" dt="2023-07-25T00:09:34.162" v="3179" actId="207"/>
          <ac:spMkLst>
            <pc:docMk/>
            <pc:sldMk cId="3677626728" sldId="256"/>
            <ac:spMk id="5" creationId="{00000000-0008-0000-0000-000045000000}"/>
          </ac:spMkLst>
        </pc:spChg>
        <pc:spChg chg="mod">
          <ac:chgData name="Jose Rafael B. Jereza Vi" userId="bbab206c-414b-4214-91b9-42bbaba5d4e1" providerId="ADAL" clId="{FD9FE3C2-9F76-43EC-8778-C01C682A1EED}" dt="2023-07-19T22:54:36.141" v="980" actId="207"/>
          <ac:spMkLst>
            <pc:docMk/>
            <pc:sldMk cId="3677626728" sldId="256"/>
            <ac:spMk id="6" creationId="{00000000-0008-0000-0000-000045000000}"/>
          </ac:spMkLst>
        </pc:spChg>
        <pc:spChg chg="mod">
          <ac:chgData name="Jose Rafael B. Jereza Vi" userId="bbab206c-414b-4214-91b9-42bbaba5d4e1" providerId="ADAL" clId="{FD9FE3C2-9F76-43EC-8778-C01C682A1EED}" dt="2023-07-24T00:14:28.627" v="1759" actId="20577"/>
          <ac:spMkLst>
            <pc:docMk/>
            <pc:sldMk cId="3677626728" sldId="256"/>
            <ac:spMk id="15" creationId="{00000000-0008-0000-0000-000045000000}"/>
          </ac:spMkLst>
        </pc:spChg>
        <pc:graphicFrameChg chg="add del mod">
          <ac:chgData name="Jose Rafael B. Jereza Vi" userId="bbab206c-414b-4214-91b9-42bbaba5d4e1" providerId="ADAL" clId="{FD9FE3C2-9F76-43EC-8778-C01C682A1EED}" dt="2023-07-25T00:22:47.980" v="3186" actId="14100"/>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FD9FE3C2-9F76-43EC-8778-C01C682A1EED}" dt="2023-07-25T00:22:58.147" v="3189" actId="14100"/>
          <ac:graphicFrameMkLst>
            <pc:docMk/>
            <pc:sldMk cId="3677626728" sldId="256"/>
            <ac:graphicFrameMk id="7" creationId="{00000000-0008-0000-0000-000007000000}"/>
          </ac:graphicFrameMkLst>
        </pc:graphicFrameChg>
        <pc:graphicFrameChg chg="add del mod">
          <ac:chgData name="Jose Rafael B. Jereza Vi" userId="bbab206c-414b-4214-91b9-42bbaba5d4e1" providerId="ADAL" clId="{FD9FE3C2-9F76-43EC-8778-C01C682A1EED}" dt="2023-07-25T00:22:40.184" v="3182" actId="478"/>
          <ac:graphicFrameMkLst>
            <pc:docMk/>
            <pc:sldMk cId="3677626728" sldId="256"/>
            <ac:graphicFrameMk id="9" creationId="{00000000-0008-0000-0000-000003000000}"/>
          </ac:graphicFrameMkLst>
        </pc:graphicFrameChg>
        <pc:graphicFrameChg chg="add del mod">
          <ac:chgData name="Jose Rafael B. Jereza Vi" userId="bbab206c-414b-4214-91b9-42bbaba5d4e1" providerId="ADAL" clId="{FD9FE3C2-9F76-43EC-8778-C01C682A1EED}" dt="2023-07-25T00:22:35.149" v="3181" actId="478"/>
          <ac:graphicFrameMkLst>
            <pc:docMk/>
            <pc:sldMk cId="3677626728" sldId="256"/>
            <ac:graphicFrameMk id="10" creationId="{00000000-0008-0000-0000-000007000000}"/>
          </ac:graphicFrameMkLst>
        </pc:graphicFrameChg>
        <pc:graphicFrameChg chg="del">
          <ac:chgData name="Jose Rafael B. Jereza Vi" userId="bbab206c-414b-4214-91b9-42bbaba5d4e1" providerId="ADAL" clId="{FD9FE3C2-9F76-43EC-8778-C01C682A1EED}" dt="2023-07-19T00:17:17.465" v="10" actId="478"/>
          <ac:graphicFrameMkLst>
            <pc:docMk/>
            <pc:sldMk cId="3677626728" sldId="256"/>
            <ac:graphicFrameMk id="19" creationId="{00000000-0008-0000-0000-000003000000}"/>
          </ac:graphicFrameMkLst>
        </pc:graphicFrameChg>
        <pc:graphicFrameChg chg="mod">
          <ac:chgData name="Jose Rafael B. Jereza Vi" userId="bbab206c-414b-4214-91b9-42bbaba5d4e1" providerId="ADAL" clId="{FD9FE3C2-9F76-43EC-8778-C01C682A1EED}" dt="2023-07-25T00:05:00.838" v="2460"/>
          <ac:graphicFrameMkLst>
            <pc:docMk/>
            <pc:sldMk cId="3677626728" sldId="256"/>
            <ac:graphicFrameMk id="27" creationId="{76C495A3-B79B-7C37-BAD5-7B6D91CBFBE9}"/>
          </ac:graphicFrameMkLst>
        </pc:graphicFrameChg>
        <pc:graphicFrameChg chg="mod modGraphic">
          <ac:chgData name="Jose Rafael B. Jereza Vi" userId="bbab206c-414b-4214-91b9-42bbaba5d4e1" providerId="ADAL" clId="{FD9FE3C2-9F76-43EC-8778-C01C682A1EED}" dt="2023-07-25T00:05:14.137" v="2464"/>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FD9FE3C2-9F76-43EC-8778-C01C682A1EED}" dt="2023-07-25T00:09:26.366" v="3175"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ose Rafael B. Jereza Vi" userId="bbab206c-414b-4214-91b9-42bbaba5d4e1" providerId="ADAL" clId="{FD9FE3C2-9F76-43EC-8778-C01C682A1EED}" dt="2023-07-19T22:54:20.907" v="973"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FD9FE3C2-9F76-43EC-8778-C01C682A1EED}" dt="2023-07-25T00:09:26.366" v="317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ose Rafael B. Jereza Vi" userId="bbab206c-414b-4214-91b9-42bbaba5d4e1" providerId="ADAL" clId="{FD9FE3C2-9F76-43EC-8778-C01C682A1EED}" dt="2023-07-25T00:09:26.366" v="317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FD9FE3C2-9F76-43EC-8778-C01C682A1EED}" dt="2023-07-25T00:09:41.815" v="3180"/>
              <pc2:cmMkLst xmlns:pc2="http://schemas.microsoft.com/office/powerpoint/2019/9/main/command">
                <pc:docMk/>
                <pc:sldMk cId="3677626728" sldId="256"/>
                <pc2:cmMk id="{203055CC-360F-4ED5-BE9D-CE84F8C5CD9A}"/>
              </pc2:cmMkLst>
            </pc226:cmChg>
            <pc226:cmChg xmlns:pc226="http://schemas.microsoft.com/office/powerpoint/2022/06/main/command" chg="mod">
              <pc226:chgData name="Jose Rafael B. Jereza Vi" userId="bbab206c-414b-4214-91b9-42bbaba5d4e1" providerId="ADAL" clId="{FD9FE3C2-9F76-43EC-8778-C01C682A1EED}" dt="2023-07-25T00:09:26.366" v="3175"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C03977A2-0B55-B6A8-4D63-F8074DE42607}"/>
    <pc:docChg chg="modSld">
      <pc:chgData name="Loretta May Y. Rosario" userId="S::lmyrosario@bpi.com.ph::fe02064f-4370-4ff4-8b40-e24cea319a51" providerId="AD" clId="Web-{C03977A2-0B55-B6A8-4D63-F8074DE42607}" dt="2023-07-25T00:40:03.025" v="63" actId="20577"/>
      <pc:docMkLst>
        <pc:docMk/>
      </pc:docMkLst>
      <pc:sldChg chg="modSp modCm">
        <pc:chgData name="Loretta May Y. Rosario" userId="S::lmyrosario@bpi.com.ph::fe02064f-4370-4ff4-8b40-e24cea319a51" providerId="AD" clId="Web-{C03977A2-0B55-B6A8-4D63-F8074DE42607}" dt="2023-07-25T00:40:03.025" v="63" actId="20577"/>
        <pc:sldMkLst>
          <pc:docMk/>
          <pc:sldMk cId="3677626728" sldId="256"/>
        </pc:sldMkLst>
        <pc:spChg chg="mod">
          <ac:chgData name="Loretta May Y. Rosario" userId="S::lmyrosario@bpi.com.ph::fe02064f-4370-4ff4-8b40-e24cea319a51" providerId="AD" clId="Web-{C03977A2-0B55-B6A8-4D63-F8074DE42607}" dt="2023-07-25T00:40:03.025" v="6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C03977A2-0B55-B6A8-4D63-F8074DE42607}" dt="2023-07-25T00:39:18.758" v="6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C03977A2-0B55-B6A8-4D63-F8074DE42607}" dt="2023-07-25T00:39:18.758" v="62" actId="20577"/>
              <pc2:cmMkLst xmlns:pc2="http://schemas.microsoft.com/office/powerpoint/2019/9/main/command">
                <pc:docMk/>
                <pc:sldMk cId="3677626728" sldId="256"/>
                <pc2:cmMk id="{DE2CAAEF-2BD7-4FA7-993E-F69F2C0016D9}"/>
              </pc2:cmMkLst>
            </pc226:cmChg>
          </p:ext>
        </pc:extLst>
      </pc:sldChg>
    </pc:docChg>
  </pc:docChgLst>
  <pc:docChgLst>
    <pc:chgData name="Danielle Y. Sta. Rosa" userId="S::dystarosa@bpi.com.ph::157a21cc-b2e0-4f1a-a101-9e2a88fa073e" providerId="AD" clId="Web-{6DFE5342-4DA2-3B2A-ECA6-25F9EF4A1149}"/>
    <pc:docChg chg="modSld">
      <pc:chgData name="Danielle Y. Sta. Rosa" userId="S::dystarosa@bpi.com.ph::157a21cc-b2e0-4f1a-a101-9e2a88fa073e" providerId="AD" clId="Web-{6DFE5342-4DA2-3B2A-ECA6-25F9EF4A1149}" dt="2023-06-01T00:17:33.617" v="123" actId="20577"/>
      <pc:docMkLst>
        <pc:docMk/>
      </pc:docMkLst>
      <pc:sldChg chg="modSp modCm">
        <pc:chgData name="Danielle Y. Sta. Rosa" userId="S::dystarosa@bpi.com.ph::157a21cc-b2e0-4f1a-a101-9e2a88fa073e" providerId="AD" clId="Web-{6DFE5342-4DA2-3B2A-ECA6-25F9EF4A1149}" dt="2023-06-01T00:17:33.617" v="123" actId="20577"/>
        <pc:sldMkLst>
          <pc:docMk/>
          <pc:sldMk cId="3677626728" sldId="256"/>
        </pc:sldMkLst>
        <pc:spChg chg="mod">
          <ac:chgData name="Danielle Y. Sta. Rosa" userId="S::dystarosa@bpi.com.ph::157a21cc-b2e0-4f1a-a101-9e2a88fa073e" providerId="AD" clId="Web-{6DFE5342-4DA2-3B2A-ECA6-25F9EF4A1149}" dt="2023-06-01T00:17:33.617" v="123" actId="20577"/>
          <ac:spMkLst>
            <pc:docMk/>
            <pc:sldMk cId="3677626728" sldId="256"/>
            <ac:spMk id="5" creationId="{00000000-0008-0000-0000-000045000000}"/>
          </ac:spMkLst>
        </pc:spChg>
        <pc:spChg chg="mod">
          <ac:chgData name="Danielle Y. Sta. Rosa" userId="S::dystarosa@bpi.com.ph::157a21cc-b2e0-4f1a-a101-9e2a88fa073e" providerId="AD" clId="Web-{6DFE5342-4DA2-3B2A-ECA6-25F9EF4A1149}" dt="2023-06-01T00:16:59.194" v="11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6DFE5342-4DA2-3B2A-ECA6-25F9EF4A1149}" dt="2023-06-01T00:17:31.039" v="122"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Danielle Y. Sta. Rosa" userId="S::dystarosa@bpi.com.ph::157a21cc-b2e0-4f1a-a101-9e2a88fa073e" providerId="AD" clId="Web-{6DFE5342-4DA2-3B2A-ECA6-25F9EF4A1149}" dt="2023-06-01T00:17:31.039" v="122"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6DFE5342-4DA2-3B2A-ECA6-25F9EF4A1149}" dt="2023-06-01T00:15:33.206" v="112"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Danielle Y. Sta. Rosa" userId="S::dystarosa@bpi.com.ph::157a21cc-b2e0-4f1a-a101-9e2a88fa073e" providerId="AD" clId="Web-{6DFE5342-4DA2-3B2A-ECA6-25F9EF4A1149}" dt="2023-06-01T00:15:33.206" v="112" actId="20577"/>
              <pc2:cmMkLst xmlns:pc2="http://schemas.microsoft.com/office/powerpoint/2019/9/main/command">
                <pc:docMk/>
                <pc:sldMk cId="3677626728" sldId="256"/>
                <pc2:cmMk id="{A746EA96-C41B-4C08-A9FB-024BC50E271B}"/>
              </pc2:cmMkLst>
            </pc226:cmChg>
          </p:ext>
        </pc:extLst>
      </pc:sldChg>
    </pc:docChg>
  </pc:docChgLst>
  <pc:docChgLst>
    <pc:chgData name="Loretta May Y. Rosario" userId="S::lmyrosario@bpi.com.ph::fe02064f-4370-4ff4-8b40-e24cea319a51" providerId="AD" clId="Web-{DDC9424C-E4B2-5D35-50DF-EEBE2F21D676}"/>
    <pc:docChg chg="modSld">
      <pc:chgData name="Loretta May Y. Rosario" userId="S::lmyrosario@bpi.com.ph::fe02064f-4370-4ff4-8b40-e24cea319a51" providerId="AD" clId="Web-{DDC9424C-E4B2-5D35-50DF-EEBE2F21D676}" dt="2023-08-08T00:26:42.278" v="19" actId="20577"/>
      <pc:docMkLst>
        <pc:docMk/>
      </pc:docMkLst>
      <pc:sldChg chg="modSp modCm">
        <pc:chgData name="Loretta May Y. Rosario" userId="S::lmyrosario@bpi.com.ph::fe02064f-4370-4ff4-8b40-e24cea319a51" providerId="AD" clId="Web-{DDC9424C-E4B2-5D35-50DF-EEBE2F21D676}" dt="2023-08-08T00:26:42.278" v="19" actId="20577"/>
        <pc:sldMkLst>
          <pc:docMk/>
          <pc:sldMk cId="3677626728" sldId="256"/>
        </pc:sldMkLst>
        <pc:spChg chg="mod">
          <ac:chgData name="Loretta May Y. Rosario" userId="S::lmyrosario@bpi.com.ph::fe02064f-4370-4ff4-8b40-e24cea319a51" providerId="AD" clId="Web-{DDC9424C-E4B2-5D35-50DF-EEBE2F21D676}" dt="2023-08-08T00:26:05.464" v="9" actId="20577"/>
          <ac:spMkLst>
            <pc:docMk/>
            <pc:sldMk cId="3677626728" sldId="256"/>
            <ac:spMk id="5" creationId="{00000000-0008-0000-0000-000045000000}"/>
          </ac:spMkLst>
        </pc:spChg>
        <pc:spChg chg="mod">
          <ac:chgData name="Loretta May Y. Rosario" userId="S::lmyrosario@bpi.com.ph::fe02064f-4370-4ff4-8b40-e24cea319a51" providerId="AD" clId="Web-{DDC9424C-E4B2-5D35-50DF-EEBE2F21D676}" dt="2023-08-08T00:26:42.278" v="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Loretta May Y. Rosario" userId="S::lmyrosario@bpi.com.ph::fe02064f-4370-4ff4-8b40-e24cea319a51" providerId="AD" clId="Web-{DDC9424C-E4B2-5D35-50DF-EEBE2F21D676}" dt="2023-08-08T00:25:57.058" v="5"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Loretta May Y. Rosario" userId="S::lmyrosario@bpi.com.ph::fe02064f-4370-4ff4-8b40-e24cea319a51" providerId="AD" clId="Web-{DDC9424C-E4B2-5D35-50DF-EEBE2F21D676}" dt="2023-08-08T00:25:57.058" v="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Loretta May Y. Rosario" userId="S::lmyrosario@bpi.com.ph::fe02064f-4370-4ff4-8b40-e24cea319a51" providerId="AD" clId="Web-{DDC9424C-E4B2-5D35-50DF-EEBE2F21D676}" dt="2023-08-08T00:26:39.434" v="18"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D331E524-D0A7-A65F-D3E0-A94C57FE084B}"/>
    <pc:docChg chg="modSld">
      <pc:chgData name="Loretta May Y. Rosario" userId="S::lmyrosario@bpi.com.ph::fe02064f-4370-4ff4-8b40-e24cea319a51" providerId="AD" clId="Web-{D331E524-D0A7-A65F-D3E0-A94C57FE084B}" dt="2023-07-31T00:08:09.702" v="210"/>
      <pc:docMkLst>
        <pc:docMk/>
      </pc:docMkLst>
      <pc:sldChg chg="modSp modCm">
        <pc:chgData name="Loretta May Y. Rosario" userId="S::lmyrosario@bpi.com.ph::fe02064f-4370-4ff4-8b40-e24cea319a51" providerId="AD" clId="Web-{D331E524-D0A7-A65F-D3E0-A94C57FE084B}" dt="2023-07-31T00:08:09.702" v="210"/>
        <pc:sldMkLst>
          <pc:docMk/>
          <pc:sldMk cId="3677626728" sldId="256"/>
        </pc:sldMkLst>
        <pc:spChg chg="mod">
          <ac:chgData name="Loretta May Y. Rosario" userId="S::lmyrosario@bpi.com.ph::fe02064f-4370-4ff4-8b40-e24cea319a51" providerId="AD" clId="Web-{D331E524-D0A7-A65F-D3E0-A94C57FE084B}" dt="2023-07-31T00:03:01.022" v="172" actId="20577"/>
          <ac:spMkLst>
            <pc:docMk/>
            <pc:sldMk cId="3677626728" sldId="256"/>
            <ac:spMk id="5" creationId="{00000000-0008-0000-0000-000045000000}"/>
          </ac:spMkLst>
        </pc:spChg>
        <pc:spChg chg="mod">
          <ac:chgData name="Loretta May Y. Rosario" userId="S::lmyrosario@bpi.com.ph::fe02064f-4370-4ff4-8b40-e24cea319a51" providerId="AD" clId="Web-{D331E524-D0A7-A65F-D3E0-A94C57FE084B}" dt="2023-07-31T00:06:25.699" v="20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331E524-D0A7-A65F-D3E0-A94C57FE084B}" dt="2023-07-31T00:06:25.699" v="20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D331E524-D0A7-A65F-D3E0-A94C57FE084B}" dt="2023-07-31T00:06:25.699" v="20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D331E524-D0A7-A65F-D3E0-A94C57FE084B}" dt="2023-07-31T00:08:09.702" v="210"/>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D331E524-D0A7-A65F-D3E0-A94C57FE084B}" dt="2023-07-31T00:06:25.699" v="20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D331E524-D0A7-A65F-D3E0-A94C57FE084B}" dt="2023-07-31T00:06:25.699" v="209"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D331E524-D0A7-A65F-D3E0-A94C57FE084B}" dt="2023-07-31T00:06:25.699" v="209" actId="20577"/>
              <pc2:cmMkLst xmlns:pc2="http://schemas.microsoft.com/office/powerpoint/2019/9/main/command">
                <pc:docMk/>
                <pc:sldMk cId="3677626728" sldId="256"/>
                <pc2:cmMk id="{754BCEE8-CEF9-4EAA-B56D-66863C9F51BB}"/>
              </pc2:cmMkLst>
            </pc226:cmChg>
          </p:ext>
        </pc:extLst>
      </pc:sldChg>
    </pc:docChg>
  </pc:docChgLst>
  <pc:docChgLst>
    <pc:chgData clId="Web-{0D529AD7-E650-9A38-85D4-D72D1E3BE912}"/>
    <pc:docChg chg="modSld">
      <pc:chgData name="" userId="" providerId="" clId="Web-{0D529AD7-E650-9A38-85D4-D72D1E3BE912}" dt="2023-07-20T22:43:09.573" v="1" actId="20577"/>
      <pc:docMkLst>
        <pc:docMk/>
      </pc:docMkLst>
      <pc:sldChg chg="modSp">
        <pc:chgData name="" userId="" providerId="" clId="Web-{0D529AD7-E650-9A38-85D4-D72D1E3BE912}" dt="2023-07-20T22:43:09.573" v="1" actId="20577"/>
        <pc:sldMkLst>
          <pc:docMk/>
          <pc:sldMk cId="3677626728" sldId="256"/>
        </pc:sldMkLst>
        <pc:spChg chg="mod">
          <ac:chgData name="" userId="" providerId="" clId="Web-{0D529AD7-E650-9A38-85D4-D72D1E3BE912}" dt="2023-07-20T22:43:06.135" v="0" actId="20577"/>
          <ac:spMkLst>
            <pc:docMk/>
            <pc:sldMk cId="3677626728" sldId="256"/>
            <ac:spMk id="5" creationId="{00000000-0008-0000-0000-000045000000}"/>
          </ac:spMkLst>
        </pc:spChg>
        <pc:spChg chg="mod">
          <ac:chgData name="" userId="" providerId="" clId="Web-{0D529AD7-E650-9A38-85D4-D72D1E3BE912}" dt="2023-07-20T22:43:09.573" v="1" actId="20577"/>
          <ac:spMkLst>
            <pc:docMk/>
            <pc:sldMk cId="3677626728" sldId="256"/>
            <ac:spMk id="6" creationId="{00000000-0008-0000-0000-000045000000}"/>
          </ac:spMkLst>
        </pc:spChg>
      </pc:sldChg>
    </pc:docChg>
  </pc:docChgLst>
  <pc:docChgLst>
    <pc:chgData name="Jaymee Olivia R. Comia" userId="S::jorcomia@bpi.com.ph::2079e24d-6a27-45ca-8297-e6fda31c4683" providerId="AD" clId="Web-{1BC4E6E1-3BBF-1DF9-596D-FCF41F04B631}"/>
    <pc:docChg chg="modSld">
      <pc:chgData name="Jaymee Olivia R. Comia" userId="S::jorcomia@bpi.com.ph::2079e24d-6a27-45ca-8297-e6fda31c4683" providerId="AD" clId="Web-{1BC4E6E1-3BBF-1DF9-596D-FCF41F04B631}" dt="2023-06-30T00:32:22.804" v="235"/>
      <pc:docMkLst>
        <pc:docMk/>
      </pc:docMkLst>
      <pc:sldChg chg="addSp delSp modSp modCm">
        <pc:chgData name="Jaymee Olivia R. Comia" userId="S::jorcomia@bpi.com.ph::2079e24d-6a27-45ca-8297-e6fda31c4683" providerId="AD" clId="Web-{1BC4E6E1-3BBF-1DF9-596D-FCF41F04B631}" dt="2023-06-30T00:32:22.804" v="235"/>
        <pc:sldMkLst>
          <pc:docMk/>
          <pc:sldMk cId="3677626728" sldId="256"/>
        </pc:sldMkLst>
        <pc:spChg chg="mod">
          <ac:chgData name="Jaymee Olivia R. Comia" userId="S::jorcomia@bpi.com.ph::2079e24d-6a27-45ca-8297-e6fda31c4683" providerId="AD" clId="Web-{1BC4E6E1-3BBF-1DF9-596D-FCF41F04B631}" dt="2023-06-30T00:30:52.614" v="231" actId="20577"/>
          <ac:spMkLst>
            <pc:docMk/>
            <pc:sldMk cId="3677626728" sldId="256"/>
            <ac:spMk id="6" creationId="{00000000-0008-0000-0000-000045000000}"/>
          </ac:spMkLst>
        </pc:spChg>
        <pc:spChg chg="add del mod">
          <ac:chgData name="Jaymee Olivia R. Comia" userId="S::jorcomia@bpi.com.ph::2079e24d-6a27-45ca-8297-e6fda31c4683" providerId="AD" clId="Web-{1BC4E6E1-3BBF-1DF9-596D-FCF41F04B631}" dt="2023-06-30T00:32:22.804" v="235"/>
          <ac:spMkLst>
            <pc:docMk/>
            <pc:sldMk cId="3677626728" sldId="256"/>
            <ac:spMk id="7" creationId="{D2F790A6-825E-10C3-2A21-DE5A5B8D558A}"/>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1BC4E6E1-3BBF-1DF9-596D-FCF41F04B631}" dt="2023-06-30T00:32:22.679" v="234"/>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1BC4E6E1-3BBF-1DF9-596D-FCF41F04B631}" dt="2023-06-30T00:30:52.614" v="23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1BC4E6E1-3BBF-1DF9-596D-FCF41F04B631}" dt="2023-06-30T00:32:22.679" v="234"/>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1BC4E6E1-3BBF-1DF9-596D-FCF41F04B631}" dt="2023-06-30T00:24:11.179" v="100"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05A457F2-B8CA-8671-90DD-CC748A4AC071}"/>
    <pc:docChg chg="modSld">
      <pc:chgData name="Loretta May Y. Rosario" userId="S::lmyrosario@bpi.com.ph::fe02064f-4370-4ff4-8b40-e24cea319a51" providerId="AD" clId="Web-{05A457F2-B8CA-8671-90DD-CC748A4AC071}" dt="2023-08-02T23:55:06.861" v="140" actId="20577"/>
      <pc:docMkLst>
        <pc:docMk/>
      </pc:docMkLst>
      <pc:sldChg chg="modSp modCm">
        <pc:chgData name="Loretta May Y. Rosario" userId="S::lmyrosario@bpi.com.ph::fe02064f-4370-4ff4-8b40-e24cea319a51" providerId="AD" clId="Web-{05A457F2-B8CA-8671-90DD-CC748A4AC071}" dt="2023-08-02T23:55:06.861" v="140" actId="20577"/>
        <pc:sldMkLst>
          <pc:docMk/>
          <pc:sldMk cId="3677626728" sldId="256"/>
        </pc:sldMkLst>
        <pc:spChg chg="mod">
          <ac:chgData name="Loretta May Y. Rosario" userId="S::lmyrosario@bpi.com.ph::fe02064f-4370-4ff4-8b40-e24cea319a51" providerId="AD" clId="Web-{05A457F2-B8CA-8671-90DD-CC748A4AC071}" dt="2023-08-02T23:52:30.090" v="68" actId="20577"/>
          <ac:spMkLst>
            <pc:docMk/>
            <pc:sldMk cId="3677626728" sldId="256"/>
            <ac:spMk id="5" creationId="{00000000-0008-0000-0000-000045000000}"/>
          </ac:spMkLst>
        </pc:spChg>
        <pc:spChg chg="mod">
          <ac:chgData name="Loretta May Y. Rosario" userId="S::lmyrosario@bpi.com.ph::fe02064f-4370-4ff4-8b40-e24cea319a51" providerId="AD" clId="Web-{05A457F2-B8CA-8671-90DD-CC748A4AC071}" dt="2023-08-02T23:55:06.861" v="14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05A457F2-B8CA-8671-90DD-CC748A4AC071}" dt="2023-08-02T23:52:24.809" v="67"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05A457F2-B8CA-8671-90DD-CC748A4AC071}" dt="2023-08-02T23:55:02.392" v="139"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05A457F2-B8CA-8671-90DD-CC748A4AC071}" dt="2023-08-02T23:55:02.392" v="13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05A457F2-B8CA-8671-90DD-CC748A4AC071}" dt="2023-08-02T23:52:24.809" v="6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05A457F2-B8CA-8671-90DD-CC748A4AC071}" dt="2023-08-02T23:52:24.809" v="6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05A457F2-B8CA-8671-90DD-CC748A4AC071}" dt="2023-08-02T23:54:27.735" v="11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05A457F2-B8CA-8671-90DD-CC748A4AC071}" dt="2023-08-02T23:55:02.392" v="13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05A457F2-B8CA-8671-90DD-CC748A4AC071}" dt="2023-08-02T23:55:02.392" v="139"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05A457F2-B8CA-8671-90DD-CC748A4AC071}" dt="2023-08-02T23:55:02.392" v="139"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1EE363B2-96FE-404E-F3F3-30AFCE6D37BF}"/>
    <pc:docChg chg="modSld">
      <pc:chgData name="Jaymee Olivia R. Comia" userId="S::jorcomia@bpi.com.ph::2079e24d-6a27-45ca-8297-e6fda31c4683" providerId="AD" clId="Web-{1EE363B2-96FE-404E-F3F3-30AFCE6D37BF}" dt="2023-07-04T22:42:41.228" v="2" actId="20577"/>
      <pc:docMkLst>
        <pc:docMk/>
      </pc:docMkLst>
      <pc:sldChg chg="modSp">
        <pc:chgData name="Jaymee Olivia R. Comia" userId="S::jorcomia@bpi.com.ph::2079e24d-6a27-45ca-8297-e6fda31c4683" providerId="AD" clId="Web-{1EE363B2-96FE-404E-F3F3-30AFCE6D37BF}" dt="2023-07-04T22:42:41.228" v="2" actId="20577"/>
        <pc:sldMkLst>
          <pc:docMk/>
          <pc:sldMk cId="3677626728" sldId="256"/>
        </pc:sldMkLst>
        <pc:spChg chg="mod">
          <ac:chgData name="Jaymee Olivia R. Comia" userId="S::jorcomia@bpi.com.ph::2079e24d-6a27-45ca-8297-e6fda31c4683" providerId="AD" clId="Web-{1EE363B2-96FE-404E-F3F3-30AFCE6D37BF}" dt="2023-07-04T22:42:36.103" v="1" actId="20577"/>
          <ac:spMkLst>
            <pc:docMk/>
            <pc:sldMk cId="3677626728" sldId="256"/>
            <ac:spMk id="5" creationId="{00000000-0008-0000-0000-000045000000}"/>
          </ac:spMkLst>
        </pc:spChg>
        <pc:spChg chg="mod">
          <ac:chgData name="Jaymee Olivia R. Comia" userId="S::jorcomia@bpi.com.ph::2079e24d-6a27-45ca-8297-e6fda31c4683" providerId="AD" clId="Web-{1EE363B2-96FE-404E-F3F3-30AFCE6D37BF}" dt="2023-07-04T22:42:41.228" v="2" actId="20577"/>
          <ac:spMkLst>
            <pc:docMk/>
            <pc:sldMk cId="3677626728" sldId="256"/>
            <ac:spMk id="6" creationId="{00000000-0008-0000-0000-000045000000}"/>
          </ac:spMkLst>
        </pc:spChg>
      </pc:sldChg>
    </pc:docChg>
  </pc:docChgLst>
  <pc:docChgLst>
    <pc:chgData name="Loretta May Y. Rosario" userId="S::lmyrosario@bpi.com.ph::fe02064f-4370-4ff4-8b40-e24cea319a51" providerId="AD" clId="Web-{9C9DBC13-2D9C-AF83-ADA0-3D81E05321DE}"/>
    <pc:docChg chg="modSld">
      <pc:chgData name="Loretta May Y. Rosario" userId="S::lmyrosario@bpi.com.ph::fe02064f-4370-4ff4-8b40-e24cea319a51" providerId="AD" clId="Web-{9C9DBC13-2D9C-AF83-ADA0-3D81E05321DE}" dt="2023-06-20T00:30:58.175" v="173"/>
      <pc:docMkLst>
        <pc:docMk/>
      </pc:docMkLst>
      <pc:sldChg chg="addSp delSp modSp modCm">
        <pc:chgData name="Loretta May Y. Rosario" userId="S::lmyrosario@bpi.com.ph::fe02064f-4370-4ff4-8b40-e24cea319a51" providerId="AD" clId="Web-{9C9DBC13-2D9C-AF83-ADA0-3D81E05321DE}" dt="2023-06-20T00:30:58.175" v="173"/>
        <pc:sldMkLst>
          <pc:docMk/>
          <pc:sldMk cId="3677626728" sldId="256"/>
        </pc:sldMkLst>
        <pc:spChg chg="add del mod">
          <ac:chgData name="Loretta May Y. Rosario" userId="S::lmyrosario@bpi.com.ph::fe02064f-4370-4ff4-8b40-e24cea319a51" providerId="AD" clId="Web-{9C9DBC13-2D9C-AF83-ADA0-3D81E05321DE}" dt="2023-06-20T00:13:44.097" v="142"/>
          <ac:spMkLst>
            <pc:docMk/>
            <pc:sldMk cId="3677626728" sldId="256"/>
            <ac:spMk id="2" creationId="{D9FFA18D-1E45-8D21-FBF8-170AD13ADD4A}"/>
          </ac:spMkLst>
        </pc:spChg>
        <pc:spChg chg="mod">
          <ac:chgData name="Loretta May Y. Rosario" userId="S::lmyrosario@bpi.com.ph::fe02064f-4370-4ff4-8b40-e24cea319a51" providerId="AD" clId="Web-{9C9DBC13-2D9C-AF83-ADA0-3D81E05321DE}" dt="2023-06-20T00:17:40.166" v="172" actId="20577"/>
          <ac:spMkLst>
            <pc:docMk/>
            <pc:sldMk cId="3677626728" sldId="256"/>
            <ac:spMk id="5" creationId="{00000000-0008-0000-0000-000045000000}"/>
          </ac:spMkLst>
        </pc:spChg>
        <pc:spChg chg="mod">
          <ac:chgData name="Loretta May Y. Rosario" userId="S::lmyrosario@bpi.com.ph::fe02064f-4370-4ff4-8b40-e24cea319a51" providerId="AD" clId="Web-{9C9DBC13-2D9C-AF83-ADA0-3D81E05321DE}" dt="2023-06-20T00:13:15.346" v="132" actId="20577"/>
          <ac:spMkLst>
            <pc:docMk/>
            <pc:sldMk cId="3677626728" sldId="256"/>
            <ac:spMk id="6" creationId="{00000000-0008-0000-0000-000045000000}"/>
          </ac:spMkLst>
        </pc:spChg>
        <pc:spChg chg="add del mod">
          <ac:chgData name="Loretta May Y. Rosario" userId="S::lmyrosario@bpi.com.ph::fe02064f-4370-4ff4-8b40-e24cea319a51" providerId="AD" clId="Web-{9C9DBC13-2D9C-AF83-ADA0-3D81E05321DE}" dt="2023-06-20T00:13:56.832" v="146"/>
          <ac:spMkLst>
            <pc:docMk/>
            <pc:sldMk cId="3677626728" sldId="256"/>
            <ac:spMk id="7" creationId="{37D5A4BC-F2B1-EEE2-409D-A462B909F538}"/>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9C9DBC13-2D9C-AF83-ADA0-3D81E05321DE}" dt="2023-06-20T00:30:58.175" v="173"/>
              <pc2:cmMkLst xmlns:pc2="http://schemas.microsoft.com/office/powerpoint/2019/9/main/command">
                <pc:docMk/>
                <pc:sldMk cId="3677626728" sldId="256"/>
                <pc2:cmMk id="{4C3EE400-BB81-4B63-8796-D73CD5C11649}"/>
              </pc2:cmMkLst>
            </pc226:cmChg>
            <pc226:cmChg xmlns:pc226="http://schemas.microsoft.com/office/powerpoint/2022/06/main/command" chg="mod">
              <pc226:chgData name="Loretta May Y. Rosario" userId="S::lmyrosario@bpi.com.ph::fe02064f-4370-4ff4-8b40-e24cea319a51" providerId="AD" clId="Web-{9C9DBC13-2D9C-AF83-ADA0-3D81E05321DE}" dt="2023-06-20T00:17:34.901" v="170"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Loretta May Y. Rosario" userId="S::lmyrosario@bpi.com.ph::fe02064f-4370-4ff4-8b40-e24cea319a51" providerId="AD" clId="Web-{9C9DBC13-2D9C-AF83-ADA0-3D81E05321DE}" dt="2023-06-20T00:17:34.901" v="170"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Loretta May Y. Rosario" userId="S::lmyrosario@bpi.com.ph::fe02064f-4370-4ff4-8b40-e24cea319a51" providerId="AD" clId="Web-{9C9DBC13-2D9C-AF83-ADA0-3D81E05321DE}" dt="2023-06-20T00:17:34.901" v="170" actId="20577"/>
              <pc2:cmMkLst xmlns:pc2="http://schemas.microsoft.com/office/powerpoint/2019/9/main/command">
                <pc:docMk/>
                <pc:sldMk cId="3677626728" sldId="256"/>
                <pc2:cmMk id="{871896B5-1B6D-43C3-9C1C-58824C3995D9}"/>
              </pc2:cmMkLst>
            </pc226:cmChg>
          </p:ext>
        </pc:extLst>
      </pc:sldChg>
    </pc:docChg>
  </pc:docChgLst>
  <pc:docChgLst>
    <pc:chgData name="Jose Rafael B. Jereza Vi" userId="S::jrbjerezavi@bpi.com.ph::bbab206c-414b-4214-91b9-42bbaba5d4e1" providerId="AD" clId="Web-{929CE014-3077-DA0A-BA3F-083566568DC4}"/>
    <pc:docChg chg="modSld">
      <pc:chgData name="Jose Rafael B. Jereza Vi" userId="S::jrbjerezavi@bpi.com.ph::bbab206c-414b-4214-91b9-42bbaba5d4e1" providerId="AD" clId="Web-{929CE014-3077-DA0A-BA3F-083566568DC4}" dt="2023-06-19T00:44:38.170" v="42"/>
      <pc:docMkLst>
        <pc:docMk/>
      </pc:docMkLst>
      <pc:sldChg chg="addSp delSp modSp">
        <pc:chgData name="Jose Rafael B. Jereza Vi" userId="S::jrbjerezavi@bpi.com.ph::bbab206c-414b-4214-91b9-42bbaba5d4e1" providerId="AD" clId="Web-{929CE014-3077-DA0A-BA3F-083566568DC4}" dt="2023-06-19T00:44:38.170" v="42"/>
        <pc:sldMkLst>
          <pc:docMk/>
          <pc:sldMk cId="3677626728" sldId="256"/>
        </pc:sldMkLst>
        <pc:graphicFrameChg chg="add del mod">
          <ac:chgData name="Jose Rafael B. Jereza Vi" userId="S::jrbjerezavi@bpi.com.ph::bbab206c-414b-4214-91b9-42bbaba5d4e1" providerId="AD" clId="Web-{929CE014-3077-DA0A-BA3F-083566568DC4}" dt="2023-06-19T00:44:13.467" v="1"/>
          <ac:graphicFrameMkLst>
            <pc:docMk/>
            <pc:sldMk cId="3677626728" sldId="256"/>
            <ac:graphicFrameMk id="7" creationId="{3D621BCA-0F2C-F6C9-79F8-F7E50272AAAC}"/>
          </ac:graphicFrameMkLst>
        </pc:graphicFrameChg>
        <pc:graphicFrameChg chg="mod modGraphic">
          <ac:chgData name="Jose Rafael B. Jereza Vi" userId="S::jrbjerezavi@bpi.com.ph::bbab206c-414b-4214-91b9-42bbaba5d4e1" providerId="AD" clId="Web-{929CE014-3077-DA0A-BA3F-083566568DC4}" dt="2023-06-19T00:44:38.170" v="42"/>
          <ac:graphicFrameMkLst>
            <pc:docMk/>
            <pc:sldMk cId="3677626728" sldId="256"/>
            <ac:graphicFrameMk id="9" creationId="{00000000-0000-0000-0000-000000000000}"/>
          </ac:graphicFrameMkLst>
        </pc:graphicFrameChg>
      </pc:sldChg>
    </pc:docChg>
  </pc:docChgLst>
  <pc:docChgLst>
    <pc:chgData name="Evangeline Faye D. Abengoza" userId="S::efdabengoza@bpi.com.ph::4ff76b4a-d660-4a5f-a3e9-f1e2fb468c87" providerId="AD" clId="Web-{75F26D97-AF9D-3D13-00FE-64E6B76D4EA6}"/>
    <pc:docChg chg="modSld">
      <pc:chgData name="Evangeline Faye D. Abengoza" userId="S::efdabengoza@bpi.com.ph::4ff76b4a-d660-4a5f-a3e9-f1e2fb468c87" providerId="AD" clId="Web-{75F26D97-AF9D-3D13-00FE-64E6B76D4EA6}" dt="2023-06-26T00:56:24.834" v="13" actId="20577"/>
      <pc:docMkLst>
        <pc:docMk/>
      </pc:docMkLst>
      <pc:sldChg chg="modSp modCm">
        <pc:chgData name="Evangeline Faye D. Abengoza" userId="S::efdabengoza@bpi.com.ph::4ff76b4a-d660-4a5f-a3e9-f1e2fb468c87" providerId="AD" clId="Web-{75F26D97-AF9D-3D13-00FE-64E6B76D4EA6}" dt="2023-06-26T00:56:24.834" v="13" actId="20577"/>
        <pc:sldMkLst>
          <pc:docMk/>
          <pc:sldMk cId="3677626728" sldId="256"/>
        </pc:sldMkLst>
        <pc:spChg chg="mod">
          <ac:chgData name="Evangeline Faye D. Abengoza" userId="S::efdabengoza@bpi.com.ph::4ff76b4a-d660-4a5f-a3e9-f1e2fb468c87" providerId="AD" clId="Web-{75F26D97-AF9D-3D13-00FE-64E6B76D4EA6}" dt="2023-06-26T00:56:24.834" v="1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75F26D97-AF9D-3D13-00FE-64E6B76D4EA6}" dt="2023-06-26T00:56:24.834" v="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75F26D97-AF9D-3D13-00FE-64E6B76D4EA6}" dt="2023-06-26T00:56:24.834" v="13" actId="20577"/>
              <pc2:cmMkLst xmlns:pc2="http://schemas.microsoft.com/office/powerpoint/2019/9/main/command">
                <pc:docMk/>
                <pc:sldMk cId="3677626728" sldId="256"/>
                <pc2:cmMk id="{451484DD-9612-4E22-9D5B-F89B81EE1E62}"/>
              </pc2:cmMkLst>
            </pc226:cmChg>
          </p:ext>
        </pc:extLst>
      </pc:sldChg>
    </pc:docChg>
  </pc:docChgLst>
  <pc:docChgLst>
    <pc:chgData name="Jaymee Olivia R. Comia" userId="S::jorcomia@bpi.com.ph::2079e24d-6a27-45ca-8297-e6fda31c4683" providerId="AD" clId="Web-{D8EF6A14-87E3-27EF-A950-060CD13C0962}"/>
    <pc:docChg chg="modSld">
      <pc:chgData name="Jaymee Olivia R. Comia" userId="S::jorcomia@bpi.com.ph::2079e24d-6a27-45ca-8297-e6fda31c4683" providerId="AD" clId="Web-{D8EF6A14-87E3-27EF-A950-060CD13C0962}" dt="2023-06-14T00:57:53.226" v="26" actId="20577"/>
      <pc:docMkLst>
        <pc:docMk/>
      </pc:docMkLst>
      <pc:sldChg chg="modSp modCm">
        <pc:chgData name="Jaymee Olivia R. Comia" userId="S::jorcomia@bpi.com.ph::2079e24d-6a27-45ca-8297-e6fda31c4683" providerId="AD" clId="Web-{D8EF6A14-87E3-27EF-A950-060CD13C0962}" dt="2023-06-14T00:57:53.226" v="26" actId="20577"/>
        <pc:sldMkLst>
          <pc:docMk/>
          <pc:sldMk cId="3677626728" sldId="256"/>
        </pc:sldMkLst>
        <pc:spChg chg="mod">
          <ac:chgData name="Jaymee Olivia R. Comia" userId="S::jorcomia@bpi.com.ph::2079e24d-6a27-45ca-8297-e6fda31c4683" providerId="AD" clId="Web-{D8EF6A14-87E3-27EF-A950-060CD13C0962}" dt="2023-06-14T00:57:53.226" v="2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D8EF6A14-87E3-27EF-A950-060CD13C0962}" dt="2023-06-14T00:57:53.226" v="2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D8EF6A14-87E3-27EF-A950-060CD13C0962}" dt="2023-06-14T00:57:53.226" v="26"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Jaymee Olivia R. Comia" userId="S::jorcomia@bpi.com.ph::2079e24d-6a27-45ca-8297-e6fda31c4683" providerId="AD" clId="Web-{D8EF6A14-87E3-27EF-A950-060CD13C0962}" dt="2023-06-14T00:57:53.226" v="26"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D8EF6A14-87E3-27EF-A950-060CD13C0962}" dt="2023-06-14T00:57:53.226" v="26" actId="20577"/>
              <pc2:cmMkLst xmlns:pc2="http://schemas.microsoft.com/office/powerpoint/2019/9/main/command">
                <pc:docMk/>
                <pc:sldMk cId="3677626728" sldId="256"/>
                <pc2:cmMk id="{2D72FD75-59E1-4F88-9631-B1CACEE33679}"/>
              </pc2:cmMkLst>
            </pc226:cmChg>
          </p:ext>
        </pc:extLst>
      </pc:sldChg>
    </pc:docChg>
  </pc:docChgLst>
  <pc:docChgLst>
    <pc:chgData name="Hannah Nicole C. Cabrera" userId="S::hnccabrera@bpi.com.ph::687238b0-55cc-4952-a3e2-79eb6053de43" providerId="AD" clId="Web-{F23CFFCD-9034-E6C0-C07B-8808F22B1D05}"/>
    <pc:docChg chg="modSld">
      <pc:chgData name="Hannah Nicole C. Cabrera" userId="S::hnccabrera@bpi.com.ph::687238b0-55cc-4952-a3e2-79eb6053de43" providerId="AD" clId="Web-{F23CFFCD-9034-E6C0-C07B-8808F22B1D05}" dt="2023-07-04T00:14:00.839" v="131" actId="20577"/>
      <pc:docMkLst>
        <pc:docMk/>
      </pc:docMkLst>
      <pc:sldChg chg="modSp modCm">
        <pc:chgData name="Hannah Nicole C. Cabrera" userId="S::hnccabrera@bpi.com.ph::687238b0-55cc-4952-a3e2-79eb6053de43" providerId="AD" clId="Web-{F23CFFCD-9034-E6C0-C07B-8808F22B1D05}" dt="2023-07-04T00:14:00.839" v="131" actId="20577"/>
        <pc:sldMkLst>
          <pc:docMk/>
          <pc:sldMk cId="3677626728" sldId="256"/>
        </pc:sldMkLst>
        <pc:spChg chg="mod">
          <ac:chgData name="Hannah Nicole C. Cabrera" userId="S::hnccabrera@bpi.com.ph::687238b0-55cc-4952-a3e2-79eb6053de43" providerId="AD" clId="Web-{F23CFFCD-9034-E6C0-C07B-8808F22B1D05}" dt="2023-07-04T00:14:00.839" v="131" actId="20577"/>
          <ac:spMkLst>
            <pc:docMk/>
            <pc:sldMk cId="3677626728" sldId="256"/>
            <ac:spMk id="5" creationId="{00000000-0008-0000-0000-000045000000}"/>
          </ac:spMkLst>
        </pc:spChg>
        <pc:spChg chg="mod">
          <ac:chgData name="Hannah Nicole C. Cabrera" userId="S::hnccabrera@bpi.com.ph::687238b0-55cc-4952-a3e2-79eb6053de43" providerId="AD" clId="Web-{F23CFFCD-9034-E6C0-C07B-8808F22B1D05}" dt="2023-07-04T00:12:58.368" v="12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F23CFFCD-9034-E6C0-C07B-8808F22B1D05}" dt="2023-07-04T00:13:58.667" v="13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F23CFFCD-9034-E6C0-C07B-8808F22B1D05}" dt="2023-07-04T00:13:58.667" v="13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F23CFFCD-9034-E6C0-C07B-8808F22B1D05}" dt="2023-07-04T00:13:58.667" v="13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F23CFFCD-9034-E6C0-C07B-8808F22B1D05}" dt="2023-07-04T00:12:54.400" v="12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F23CFFCD-9034-E6C0-C07B-8808F22B1D05}" dt="2023-07-04T00:13:58.667" v="130"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F23CFFCD-9034-E6C0-C07B-8808F22B1D05}" dt="2023-07-04T00:13:58.667" v="130"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9CCF07DE-CC65-D708-0B45-0FE4A4D094D5}"/>
    <pc:docChg chg="modSld">
      <pc:chgData name="Jaymee Olivia R. Comia" userId="S::jorcomia@bpi.com.ph::2079e24d-6a27-45ca-8297-e6fda31c4683" providerId="AD" clId="Web-{9CCF07DE-CC65-D708-0B45-0FE4A4D094D5}" dt="2023-08-07T00:17:26.892" v="497" actId="20577"/>
      <pc:docMkLst>
        <pc:docMk/>
      </pc:docMkLst>
      <pc:sldChg chg="modSp addCm delCm modCm">
        <pc:chgData name="Jaymee Olivia R. Comia" userId="S::jorcomia@bpi.com.ph::2079e24d-6a27-45ca-8297-e6fda31c4683" providerId="AD" clId="Web-{9CCF07DE-CC65-D708-0B45-0FE4A4D094D5}" dt="2023-08-07T00:17:26.892" v="497" actId="20577"/>
        <pc:sldMkLst>
          <pc:docMk/>
          <pc:sldMk cId="3677626728" sldId="256"/>
        </pc:sldMkLst>
        <pc:spChg chg="mod">
          <ac:chgData name="Jaymee Olivia R. Comia" userId="S::jorcomia@bpi.com.ph::2079e24d-6a27-45ca-8297-e6fda31c4683" providerId="AD" clId="Web-{9CCF07DE-CC65-D708-0B45-0FE4A4D094D5}" dt="2023-08-07T00:17:26.892" v="497" actId="20577"/>
          <ac:spMkLst>
            <pc:docMk/>
            <pc:sldMk cId="3677626728" sldId="256"/>
            <ac:spMk id="5" creationId="{00000000-0008-0000-0000-000045000000}"/>
          </ac:spMkLst>
        </pc:spChg>
        <pc:spChg chg="mod">
          <ac:chgData name="Jaymee Olivia R. Comia" userId="S::jorcomia@bpi.com.ph::2079e24d-6a27-45ca-8297-e6fda31c4683" providerId="AD" clId="Web-{9CCF07DE-CC65-D708-0B45-0FE4A4D094D5}" dt="2023-08-07T00:02:39.203" v="195" actId="20577"/>
          <ac:spMkLst>
            <pc:docMk/>
            <pc:sldMk cId="3677626728" sldId="256"/>
            <ac:spMk id="6" creationId="{00000000-0008-0000-0000-000045000000}"/>
          </ac:spMkLst>
        </pc:spChg>
        <pc:graphicFrameChg chg="mod">
          <ac:chgData name="Jaymee Olivia R. Comia" userId="S::jorcomia@bpi.com.ph::2079e24d-6a27-45ca-8297-e6fda31c4683" providerId="AD" clId="Web-{9CCF07DE-CC65-D708-0B45-0FE4A4D094D5}" dt="2023-08-06T23:46:21.012" v="85" actId="1076"/>
          <ac:graphicFrameMkLst>
            <pc:docMk/>
            <pc:sldMk cId="3677626728" sldId="256"/>
            <ac:graphicFrameMk id="7" creationId="{00000000-0008-0000-0000-000007000000}"/>
          </ac:graphicFrameMkLst>
        </pc:graphicFrameChg>
        <pc:extLst>
          <p:ext xmlns:p="http://schemas.openxmlformats.org/presentationml/2006/main" uri="{D6D511B9-2390-475A-947B-AFAB55BFBCF1}">
            <pc226:cmChg xmlns:pc226="http://schemas.microsoft.com/office/powerpoint/2022/06/main/command" chg="add 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9CCF07DE-CC65-D708-0B45-0FE4A4D094D5}" dt="2023-08-07T00:01:11.889" v="193"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9CCF07DE-CC65-D708-0B45-0FE4A4D094D5}" dt="2023-08-07T00:01:11.889" v="19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9CCF07DE-CC65-D708-0B45-0FE4A4D094D5}" dt="2023-08-07T00:01:11.889" v="193"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9CB705A9-71DA-4BA6-8BCF-426CC15E21D7}"/>
              </pc2:cmMkLst>
            </pc226:cmChg>
            <pc226:cmChg xmlns:pc226="http://schemas.microsoft.com/office/powerpoint/2022/06/main/command" chg="del">
              <pc226:chgData name="Jaymee Olivia R. Comia" userId="S::jorcomia@bpi.com.ph::2079e24d-6a27-45ca-8297-e6fda31c4683" providerId="AD" clId="Web-{9CCF07DE-CC65-D708-0B45-0FE4A4D094D5}" dt="2023-08-07T00:02:53.688" v="197"/>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Jaymee Olivia R. Comia" userId="S::jorcomia@bpi.com.ph::2079e24d-6a27-45ca-8297-e6fda31c4683" providerId="AD" clId="Web-{9CCF07DE-CC65-D708-0B45-0FE4A4D094D5}" dt="2023-08-07T00:17:11.892" v="496" actId="20577"/>
              <pc2:cmMkLst xmlns:pc2="http://schemas.microsoft.com/office/powerpoint/2019/9/main/command">
                <pc:docMk/>
                <pc:sldMk cId="3677626728" sldId="256"/>
                <pc2:cmMk id="{6DE8ECC5-7C09-433A-9763-DED9851C4B5F}"/>
              </pc2:cmMkLst>
            </pc226:cmChg>
            <pc226:cmChg xmlns:pc226="http://schemas.microsoft.com/office/powerpoint/2022/06/main/command" chg="del">
              <pc226:chgData name="Jaymee Olivia R. Comia" userId="S::jorcomia@bpi.com.ph::2079e24d-6a27-45ca-8297-e6fda31c4683" providerId="AD" clId="Web-{9CCF07DE-CC65-D708-0B45-0FE4A4D094D5}" dt="2023-08-07T00:02:46.938" v="196"/>
              <pc2:cmMkLst xmlns:pc2="http://schemas.microsoft.com/office/powerpoint/2019/9/main/command">
                <pc:docMk/>
                <pc:sldMk cId="3677626728" sldId="256"/>
                <pc2:cmMk id="{203055CC-360F-4ED5-BE9D-CE84F8C5CD9A}"/>
              </pc2:cmMkLst>
            </pc226:cmChg>
            <pc226:cmChg xmlns:pc226="http://schemas.microsoft.com/office/powerpoint/2022/06/main/command" chg="mod">
              <pc226:chgData name="Jaymee Olivia R. Comia" userId="S::jorcomia@bpi.com.ph::2079e24d-6a27-45ca-8297-e6fda31c4683" providerId="AD" clId="Web-{9CCF07DE-CC65-D708-0B45-0FE4A4D094D5}" dt="2023-08-07T00:01:11.889" v="193"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9CCF07DE-CC65-D708-0B45-0FE4A4D094D5}" dt="2023-08-07T00:01:11.889" v="193"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6C5C580B-DE0B-657A-D32B-4D680775F3DD}"/>
    <pc:docChg chg="modSld">
      <pc:chgData name="Evangeline Faye D. Abengoza" userId="S::efdabengoza@bpi.com.ph::4ff76b4a-d660-4a5f-a3e9-f1e2fb468c87" providerId="AD" clId="Web-{6C5C580B-DE0B-657A-D32B-4D680775F3DD}" dt="2023-06-13T00:30:18.233" v="68"/>
      <pc:docMkLst>
        <pc:docMk/>
      </pc:docMkLst>
      <pc:sldChg chg="modSp modCm">
        <pc:chgData name="Evangeline Faye D. Abengoza" userId="S::efdabengoza@bpi.com.ph::4ff76b4a-d660-4a5f-a3e9-f1e2fb468c87" providerId="AD" clId="Web-{6C5C580B-DE0B-657A-D32B-4D680775F3DD}" dt="2023-06-13T00:30:18.233" v="68"/>
        <pc:sldMkLst>
          <pc:docMk/>
          <pc:sldMk cId="3677626728" sldId="256"/>
        </pc:sldMkLst>
        <pc:spChg chg="mod">
          <ac:chgData name="Evangeline Faye D. Abengoza" userId="S::efdabengoza@bpi.com.ph::4ff76b4a-d660-4a5f-a3e9-f1e2fb468c87" providerId="AD" clId="Web-{6C5C580B-DE0B-657A-D32B-4D680775F3DD}" dt="2023-06-13T00:29:21.935" v="44" actId="20577"/>
          <ac:spMkLst>
            <pc:docMk/>
            <pc:sldMk cId="3677626728" sldId="256"/>
            <ac:spMk id="6" creationId="{00000000-0008-0000-0000-000045000000}"/>
          </ac:spMkLst>
        </pc:spChg>
        <pc:graphicFrameChg chg="mod modGraphic">
          <ac:chgData name="Evangeline Faye D. Abengoza" userId="S::efdabengoza@bpi.com.ph::4ff76b4a-d660-4a5f-a3e9-f1e2fb468c87" providerId="AD" clId="Web-{6C5C580B-DE0B-657A-D32B-4D680775F3DD}" dt="2023-06-13T00:30:18.233" v="68"/>
          <ac:graphicFrameMkLst>
            <pc:docMk/>
            <pc:sldMk cId="3677626728" sldId="256"/>
            <ac:graphicFrameMk id="10" creationId="{00000000-0000-0000-0000-000000000000}"/>
          </ac:graphicFrameMkLst>
        </pc:graphicFrame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6C5C580B-DE0B-657A-D32B-4D680775F3DD}" dt="2023-06-13T00:30:18.217" v="6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6C5C580B-DE0B-657A-D32B-4D680775F3DD}" dt="2023-06-13T00:28:41.637" v="43"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Evangeline Faye D. Abengoza" userId="S::efdabengoza@bpi.com.ph::4ff76b4a-d660-4a5f-a3e9-f1e2fb468c87" providerId="AD" clId="Web-{6C5C580B-DE0B-657A-D32B-4D680775F3DD}" dt="2023-06-13T00:28:41.637" v="43"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Evangeline Faye D. Abengoza" userId="S::efdabengoza@bpi.com.ph::4ff76b4a-d660-4a5f-a3e9-f1e2fb468c87" providerId="AD" clId="Web-{6C5C580B-DE0B-657A-D32B-4D680775F3DD}" dt="2023-06-13T00:28:41.637" v="43" actId="20577"/>
              <pc2:cmMkLst xmlns:pc2="http://schemas.microsoft.com/office/powerpoint/2019/9/main/command">
                <pc:docMk/>
                <pc:sldMk cId="3677626728" sldId="256"/>
                <pc2:cmMk id="{2D72FD75-59E1-4F88-9631-B1CACEE33679}"/>
              </pc2:cmMkLst>
            </pc226:cmChg>
          </p:ext>
        </pc:extLst>
      </pc:sldChg>
    </pc:docChg>
  </pc:docChgLst>
  <pc:docChgLst>
    <pc:chgData name="Jaymee Olivia R. Comia" userId="S::jorcomia@bpi.com.ph::2079e24d-6a27-45ca-8297-e6fda31c4683" providerId="AD" clId="Web-{34147631-D0E5-5CA7-3971-4EE75A89006E}"/>
    <pc:docChg chg="modSld">
      <pc:chgData name="Jaymee Olivia R. Comia" userId="S::jorcomia@bpi.com.ph::2079e24d-6a27-45ca-8297-e6fda31c4683" providerId="AD" clId="Web-{34147631-D0E5-5CA7-3971-4EE75A89006E}" dt="2023-07-18T00:05:44.265" v="120" actId="20577"/>
      <pc:docMkLst>
        <pc:docMk/>
      </pc:docMkLst>
      <pc:sldChg chg="addSp delSp modSp addCm delCm modCm">
        <pc:chgData name="Jaymee Olivia R. Comia" userId="S::jorcomia@bpi.com.ph::2079e24d-6a27-45ca-8297-e6fda31c4683" providerId="AD" clId="Web-{34147631-D0E5-5CA7-3971-4EE75A89006E}" dt="2023-07-18T00:05:44.265" v="120" actId="20577"/>
        <pc:sldMkLst>
          <pc:docMk/>
          <pc:sldMk cId="3677626728" sldId="256"/>
        </pc:sldMkLst>
        <pc:spChg chg="mod">
          <ac:chgData name="Jaymee Olivia R. Comia" userId="S::jorcomia@bpi.com.ph::2079e24d-6a27-45ca-8297-e6fda31c4683" providerId="AD" clId="Web-{34147631-D0E5-5CA7-3971-4EE75A89006E}" dt="2023-07-18T00:05:44.265" v="120" actId="20577"/>
          <ac:spMkLst>
            <pc:docMk/>
            <pc:sldMk cId="3677626728" sldId="256"/>
            <ac:spMk id="5" creationId="{00000000-0008-0000-0000-000045000000}"/>
          </ac:spMkLst>
        </pc:spChg>
        <pc:spChg chg="mod">
          <ac:chgData name="Jaymee Olivia R. Comia" userId="S::jorcomia@bpi.com.ph::2079e24d-6a27-45ca-8297-e6fda31c4683" providerId="AD" clId="Web-{34147631-D0E5-5CA7-3971-4EE75A89006E}" dt="2023-07-17T23:44:30.724" v="111" actId="20577"/>
          <ac:spMkLst>
            <pc:docMk/>
            <pc:sldMk cId="3677626728" sldId="256"/>
            <ac:spMk id="6" creationId="{00000000-0008-0000-0000-000045000000}"/>
          </ac:spMkLst>
        </pc:spChg>
        <pc:spChg chg="add del mod">
          <ac:chgData name="Jaymee Olivia R. Comia" userId="S::jorcomia@bpi.com.ph::2079e24d-6a27-45ca-8297-e6fda31c4683" providerId="AD" clId="Web-{34147631-D0E5-5CA7-3971-4EE75A89006E}" dt="2023-07-17T22:48:52.370" v="37"/>
          <ac:spMkLst>
            <pc:docMk/>
            <pc:sldMk cId="3677626728" sldId="256"/>
            <ac:spMk id="7" creationId="{2F6B7FD3-D0DF-992E-EFDF-ACA2738BD482}"/>
          </ac:spMkLst>
        </pc:spChg>
        <pc:graphicFrameChg chg="mod">
          <ac:chgData name="Jaymee Olivia R. Comia" userId="S::jorcomia@bpi.com.ph::2079e24d-6a27-45ca-8297-e6fda31c4683" providerId="AD" clId="Web-{34147631-D0E5-5CA7-3971-4EE75A89006E}" dt="2023-07-17T23:26:57.207" v="71" actId="1076"/>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add">
              <pc226:chgData name="Jaymee Olivia R. Comia" userId="S::jorcomia@bpi.com.ph::2079e24d-6a27-45ca-8297-e6fda31c4683" providerId="AD" clId="Web-{34147631-D0E5-5CA7-3971-4EE75A89006E}" dt="2023-07-18T00:05:37.858" v="119"/>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34147631-D0E5-5CA7-3971-4EE75A89006E}" dt="2023-07-18T00:05:13.420" v="11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34147631-D0E5-5CA7-3971-4EE75A89006E}" dt="2023-07-18T00:05:13.420" v="11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34147631-D0E5-5CA7-3971-4EE75A89006E}" dt="2023-07-18T00:05:13.420" v="118"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aymee Olivia R. Comia" userId="S::jorcomia@bpi.com.ph::2079e24d-6a27-45ca-8297-e6fda31c4683" providerId="AD" clId="Web-{34147631-D0E5-5CA7-3971-4EE75A89006E}" dt="2023-07-18T00:05:13.420" v="1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34147631-D0E5-5CA7-3971-4EE75A89006E}" dt="2023-07-17T23:43:28.144" v="110" actId="20577"/>
              <pc2:cmMkLst xmlns:pc2="http://schemas.microsoft.com/office/powerpoint/2019/9/main/command">
                <pc:docMk/>
                <pc:sldMk cId="3677626728" sldId="256"/>
                <pc2:cmMk id="{4340AAB8-100B-4ED6-866A-1FA702E1BB5B}"/>
              </pc2:cmMkLst>
            </pc226:cmChg>
            <pc226:cmChg xmlns:pc226="http://schemas.microsoft.com/office/powerpoint/2022/06/main/command" chg="del mod">
              <pc226:chgData name="Jaymee Olivia R. Comia" userId="S::jorcomia@bpi.com.ph::2079e24d-6a27-45ca-8297-e6fda31c4683" providerId="AD" clId="Web-{34147631-D0E5-5CA7-3971-4EE75A89006E}" dt="2023-07-17T22:49:10.277" v="38"/>
              <pc2:cmMkLst xmlns:pc2="http://schemas.microsoft.com/office/powerpoint/2019/9/main/command">
                <pc:docMk/>
                <pc:sldMk cId="3677626728" sldId="256"/>
                <pc2:cmMk id="{57A253D7-FE2E-4004-A02D-71C2C58631DE}"/>
              </pc2:cmMkLst>
            </pc226:cmChg>
            <pc226:cmChg xmlns:pc226="http://schemas.microsoft.com/office/powerpoint/2022/06/main/command" chg="add mod">
              <pc226:chgData name="Jaymee Olivia R. Comia" userId="S::jorcomia@bpi.com.ph::2079e24d-6a27-45ca-8297-e6fda31c4683" providerId="AD" clId="Web-{34147631-D0E5-5CA7-3971-4EE75A89006E}" dt="2023-07-17T23:43:28.144" v="110"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Jaymee Olivia R. Comia" userId="S::jorcomia@bpi.com.ph::2079e24d-6a27-45ca-8297-e6fda31c4683" providerId="AD" clId="Web-{34147631-D0E5-5CA7-3971-4EE75A89006E}" dt="2023-07-18T00:05:13.420" v="118"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AAC3F434-2B3D-B2E0-D4C7-B0C2D7F3748C}"/>
    <pc:docChg chg="modSld">
      <pc:chgData name="Evangeline Faye D. Abengoza" userId="S::efdabengoza@bpi.com.ph::4ff76b4a-d660-4a5f-a3e9-f1e2fb468c87" providerId="AD" clId="Web-{AAC3F434-2B3D-B2E0-D4C7-B0C2D7F3748C}" dt="2023-05-29T00:10:17.875" v="59" actId="20577"/>
      <pc:docMkLst>
        <pc:docMk/>
      </pc:docMkLst>
      <pc:sldChg chg="modSp modCm">
        <pc:chgData name="Evangeline Faye D. Abengoza" userId="S::efdabengoza@bpi.com.ph::4ff76b4a-d660-4a5f-a3e9-f1e2fb468c87" providerId="AD" clId="Web-{AAC3F434-2B3D-B2E0-D4C7-B0C2D7F3748C}" dt="2023-05-29T00:10:17.875" v="59" actId="20577"/>
        <pc:sldMkLst>
          <pc:docMk/>
          <pc:sldMk cId="3677626728" sldId="256"/>
        </pc:sldMkLst>
        <pc:spChg chg="mod">
          <ac:chgData name="Evangeline Faye D. Abengoza" userId="S::efdabengoza@bpi.com.ph::4ff76b4a-d660-4a5f-a3e9-f1e2fb468c87" providerId="AD" clId="Web-{AAC3F434-2B3D-B2E0-D4C7-B0C2D7F3748C}" dt="2023-05-29T00:09:49.499" v="58" actId="20577"/>
          <ac:spMkLst>
            <pc:docMk/>
            <pc:sldMk cId="3677626728" sldId="256"/>
            <ac:spMk id="5" creationId="{00000000-0008-0000-0000-000045000000}"/>
          </ac:spMkLst>
        </pc:spChg>
        <pc:spChg chg="mod">
          <ac:chgData name="Evangeline Faye D. Abengoza" userId="S::efdabengoza@bpi.com.ph::4ff76b4a-d660-4a5f-a3e9-f1e2fb468c87" providerId="AD" clId="Web-{AAC3F434-2B3D-B2E0-D4C7-B0C2D7F3748C}" dt="2023-05-29T00:10:17.875" v="5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AAC3F434-2B3D-B2E0-D4C7-B0C2D7F3748C}" dt="2023-05-29T00:10:17.875" v="59"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Evangeline Faye D. Abengoza" userId="S::efdabengoza@bpi.com.ph::4ff76b4a-d660-4a5f-a3e9-f1e2fb468c87" providerId="AD" clId="Web-{AAC3F434-2B3D-B2E0-D4C7-B0C2D7F3748C}" dt="2023-05-29T00:10:17.875" v="5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Evangeline Faye D. Abengoza" userId="S::efdabengoza@bpi.com.ph::4ff76b4a-d660-4a5f-a3e9-f1e2fb468c87" providerId="AD" clId="Web-{AAC3F434-2B3D-B2E0-D4C7-B0C2D7F3748C}" dt="2023-05-29T00:10:17.875" v="59"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BBAE617C-0982-8D62-3FDF-43383B24653D}"/>
    <pc:docChg chg="modSld">
      <pc:chgData name="Hannah Nicole C. Cabrera" userId="S::hnccabrera@bpi.com.ph::687238b0-55cc-4952-a3e2-79eb6053de43" providerId="AD" clId="Web-{BBAE617C-0982-8D62-3FDF-43383B24653D}" dt="2023-07-11T00:10:48.225" v="34" actId="20577"/>
      <pc:docMkLst>
        <pc:docMk/>
      </pc:docMkLst>
      <pc:sldChg chg="modSp modCm">
        <pc:chgData name="Hannah Nicole C. Cabrera" userId="S::hnccabrera@bpi.com.ph::687238b0-55cc-4952-a3e2-79eb6053de43" providerId="AD" clId="Web-{BBAE617C-0982-8D62-3FDF-43383B24653D}" dt="2023-07-11T00:10:48.225" v="34" actId="20577"/>
        <pc:sldMkLst>
          <pc:docMk/>
          <pc:sldMk cId="3677626728" sldId="256"/>
        </pc:sldMkLst>
        <pc:spChg chg="mod">
          <ac:chgData name="Hannah Nicole C. Cabrera" userId="S::hnccabrera@bpi.com.ph::687238b0-55cc-4952-a3e2-79eb6053de43" providerId="AD" clId="Web-{BBAE617C-0982-8D62-3FDF-43383B24653D}" dt="2023-07-11T00:10:36.272" v="33" actId="20577"/>
          <ac:spMkLst>
            <pc:docMk/>
            <pc:sldMk cId="3677626728" sldId="256"/>
            <ac:spMk id="5" creationId="{00000000-0008-0000-0000-000045000000}"/>
          </ac:spMkLst>
        </pc:spChg>
        <pc:spChg chg="mod">
          <ac:chgData name="Hannah Nicole C. Cabrera" userId="S::hnccabrera@bpi.com.ph::687238b0-55cc-4952-a3e2-79eb6053de43" providerId="AD" clId="Web-{BBAE617C-0982-8D62-3FDF-43383B24653D}" dt="2023-07-11T00:10:48.225" v="3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BBAE617C-0982-8D62-3FDF-43383B24653D}" dt="2023-07-11T00:10:29.490" v="3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BBAE617C-0982-8D62-3FDF-43383B24653D}" dt="2023-07-11T00:10:29.490" v="31"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BBAE617C-0982-8D62-3FDF-43383B24653D}" dt="2023-07-11T00:10:48.225" v="3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BBAE617C-0982-8D62-3FDF-43383B24653D}" dt="2023-07-11T00:10:48.225" v="3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BBAE617C-0982-8D62-3FDF-43383B24653D}" dt="2023-07-11T00:10:48.225" v="34"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BBAE617C-0982-8D62-3FDF-43383B24653D}" dt="2023-07-11T00:10:29.490" v="3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9A5BED50-8E4B-2EF2-0799-3948C53F2635}"/>
    <pc:docChg chg="modSld">
      <pc:chgData name="Jaymee Olivia R. Comia" userId="S::jorcomia@bpi.com.ph::2079e24d-6a27-45ca-8297-e6fda31c4683" providerId="AD" clId="Web-{9A5BED50-8E4B-2EF2-0799-3948C53F2635}" dt="2023-06-21T00:32:48.434" v="201" actId="20577"/>
      <pc:docMkLst>
        <pc:docMk/>
      </pc:docMkLst>
      <pc:sldChg chg="modSp addCm modCm">
        <pc:chgData name="Jaymee Olivia R. Comia" userId="S::jorcomia@bpi.com.ph::2079e24d-6a27-45ca-8297-e6fda31c4683" providerId="AD" clId="Web-{9A5BED50-8E4B-2EF2-0799-3948C53F2635}" dt="2023-06-21T00:32:48.434" v="201" actId="20577"/>
        <pc:sldMkLst>
          <pc:docMk/>
          <pc:sldMk cId="3677626728" sldId="256"/>
        </pc:sldMkLst>
        <pc:spChg chg="mod">
          <ac:chgData name="Jaymee Olivia R. Comia" userId="S::jorcomia@bpi.com.ph::2079e24d-6a27-45ca-8297-e6fda31c4683" providerId="AD" clId="Web-{9A5BED50-8E4B-2EF2-0799-3948C53F2635}" dt="2023-06-21T00:32:48.434" v="20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9A5BED50-8E4B-2EF2-0799-3948C53F2635}" dt="2023-06-21T00:15:17.980" v="159"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Jaymee Olivia R. Comia" userId="S::jorcomia@bpi.com.ph::2079e24d-6a27-45ca-8297-e6fda31c4683" providerId="AD" clId="Web-{9A5BED50-8E4B-2EF2-0799-3948C53F2635}" dt="2023-06-21T00:15:17.980" v="159" actId="20577"/>
              <pc2:cmMkLst xmlns:pc2="http://schemas.microsoft.com/office/powerpoint/2019/9/main/command">
                <pc:docMk/>
                <pc:sldMk cId="3677626728" sldId="256"/>
                <pc2:cmMk id="{1A6D5667-2934-45F1-B2A3-6963A5AB56CA}"/>
              </pc2:cmMkLst>
            </pc226:cmChg>
            <pc226:cmChg xmlns:pc226="http://schemas.microsoft.com/office/powerpoint/2022/06/main/command" chg="add mod">
              <pc226:chgData name="Jaymee Olivia R. Comia" userId="S::jorcomia@bpi.com.ph::2079e24d-6a27-45ca-8297-e6fda31c4683" providerId="AD" clId="Web-{9A5BED50-8E4B-2EF2-0799-3948C53F2635}" dt="2023-06-21T00:32:44.372" v="200"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Jaymee Olivia R. Comia" userId="S::jorcomia@bpi.com.ph::2079e24d-6a27-45ca-8297-e6fda31c4683" providerId="AD" clId="Web-{9A5BED50-8E4B-2EF2-0799-3948C53F2635}" dt="2023-06-21T00:32:44.372" v="200"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Jaymee Olivia R. Comia" userId="S::jorcomia@bpi.com.ph::2079e24d-6a27-45ca-8297-e6fda31c4683" providerId="AD" clId="Web-{9A5BED50-8E4B-2EF2-0799-3948C53F2635}" dt="2023-06-21T00:15:17.980" v="159" actId="20577"/>
              <pc2:cmMkLst xmlns:pc2="http://schemas.microsoft.com/office/powerpoint/2019/9/main/command">
                <pc:docMk/>
                <pc:sldMk cId="3677626728" sldId="256"/>
                <pc2:cmMk id="{EB792CF3-9A49-4CA0-8E22-105D1BB4762A}"/>
              </pc2:cmMkLst>
            </pc226:cmChg>
            <pc226:cmChg xmlns:pc226="http://schemas.microsoft.com/office/powerpoint/2022/06/main/command" chg="mod">
              <pc226:chgData name="Jaymee Olivia R. Comia" userId="S::jorcomia@bpi.com.ph::2079e24d-6a27-45ca-8297-e6fda31c4683" providerId="AD" clId="Web-{9A5BED50-8E4B-2EF2-0799-3948C53F2635}" dt="2023-06-20T23:51:13.890" v="39"/>
              <pc2:cmMkLst xmlns:pc2="http://schemas.microsoft.com/office/powerpoint/2019/9/main/command">
                <pc:docMk/>
                <pc:sldMk cId="3677626728" sldId="256"/>
                <pc2:cmMk id="{B20798FD-EC62-4FEB-B362-1B54317123A9}"/>
              </pc2:cmMkLst>
            </pc226:cmChg>
          </p:ext>
        </pc:extLst>
      </pc:sldChg>
    </pc:docChg>
  </pc:docChgLst>
  <pc:docChgLst>
    <pc:chgData name="Loretta May Y. Rosario" userId="S::lmyrosario@bpi.com.ph::fe02064f-4370-4ff4-8b40-e24cea319a51" providerId="AD" clId="Web-{931E145C-7D1E-FCDE-F313-DA97CF1EE4AE}"/>
    <pc:docChg chg="modSld">
      <pc:chgData name="Loretta May Y. Rosario" userId="S::lmyrosario@bpi.com.ph::fe02064f-4370-4ff4-8b40-e24cea319a51" providerId="AD" clId="Web-{931E145C-7D1E-FCDE-F313-DA97CF1EE4AE}" dt="2023-06-19T00:10:03.498" v="88"/>
      <pc:docMkLst>
        <pc:docMk/>
      </pc:docMkLst>
      <pc:sldChg chg="modSp addCm modCm">
        <pc:chgData name="Loretta May Y. Rosario" userId="S::lmyrosario@bpi.com.ph::fe02064f-4370-4ff4-8b40-e24cea319a51" providerId="AD" clId="Web-{931E145C-7D1E-FCDE-F313-DA97CF1EE4AE}" dt="2023-06-19T00:10:03.498" v="88"/>
        <pc:sldMkLst>
          <pc:docMk/>
          <pc:sldMk cId="3677626728" sldId="256"/>
        </pc:sldMkLst>
        <pc:spChg chg="mod">
          <ac:chgData name="Loretta May Y. Rosario" userId="S::lmyrosario@bpi.com.ph::fe02064f-4370-4ff4-8b40-e24cea319a51" providerId="AD" clId="Web-{931E145C-7D1E-FCDE-F313-DA97CF1EE4AE}" dt="2023-06-19T00:05:00.001" v="21" actId="20577"/>
          <ac:spMkLst>
            <pc:docMk/>
            <pc:sldMk cId="3677626728" sldId="256"/>
            <ac:spMk id="5" creationId="{00000000-0008-0000-0000-000045000000}"/>
          </ac:spMkLst>
        </pc:spChg>
        <pc:spChg chg="mod">
          <ac:chgData name="Loretta May Y. Rosario" userId="S::lmyrosario@bpi.com.ph::fe02064f-4370-4ff4-8b40-e24cea319a51" providerId="AD" clId="Web-{931E145C-7D1E-FCDE-F313-DA97CF1EE4AE}" dt="2023-06-19T00:09:05.511" v="8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Loretta May Y. Rosario" userId="S::lmyrosario@bpi.com.ph::fe02064f-4370-4ff4-8b40-e24cea319a51" providerId="AD" clId="Web-{931E145C-7D1E-FCDE-F313-DA97CF1EE4AE}" dt="2023-06-19T00:10:03.498" v="88"/>
              <pc2:cmMkLst xmlns:pc2="http://schemas.microsoft.com/office/powerpoint/2019/9/main/command">
                <pc:docMk/>
                <pc:sldMk cId="3677626728" sldId="256"/>
                <pc2:cmMk id="{4C3EE400-BB81-4B63-8796-D73CD5C11649}"/>
              </pc2:cmMkLst>
            </pc226:cmChg>
            <pc226:cmChg xmlns:pc226="http://schemas.microsoft.com/office/powerpoint/2022/06/main/command" chg="mod">
              <pc226:chgData name="Loretta May Y. Rosario" userId="S::lmyrosario@bpi.com.ph::fe02064f-4370-4ff4-8b40-e24cea319a51" providerId="AD" clId="Web-{931E145C-7D1E-FCDE-F313-DA97CF1EE4AE}" dt="2023-06-19T00:04:56.579" v="20"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Loretta May Y. Rosario" userId="S::lmyrosario@bpi.com.ph::fe02064f-4370-4ff4-8b40-e24cea319a51" providerId="AD" clId="Web-{931E145C-7D1E-FCDE-F313-DA97CF1EE4AE}" dt="2023-06-19T00:04:56.579" v="20"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Loretta May Y. Rosario" userId="S::lmyrosario@bpi.com.ph::fe02064f-4370-4ff4-8b40-e24cea319a51" providerId="AD" clId="Web-{931E145C-7D1E-FCDE-F313-DA97CF1EE4AE}" dt="2023-06-19T00:04:56.579" v="20" actId="20577"/>
              <pc2:cmMkLst xmlns:pc2="http://schemas.microsoft.com/office/powerpoint/2019/9/main/command">
                <pc:docMk/>
                <pc:sldMk cId="3677626728" sldId="256"/>
                <pc2:cmMk id="{871896B5-1B6D-43C3-9C1C-58824C3995D9}"/>
              </pc2:cmMkLst>
            </pc226:cmChg>
          </p:ext>
        </pc:extLst>
      </pc:sldChg>
    </pc:docChg>
  </pc:docChgLst>
  <pc:docChgLst>
    <pc:chgData name="Danielle Y. Sta. Rosa" userId="S::dystarosa@bpi.com.ph::157a21cc-b2e0-4f1a-a101-9e2a88fa073e" providerId="AD" clId="Web-{1D0924D6-9160-69DB-B875-B7CD40DBE2BF}"/>
    <pc:docChg chg="modSld">
      <pc:chgData name="Danielle Y. Sta. Rosa" userId="S::dystarosa@bpi.com.ph::157a21cc-b2e0-4f1a-a101-9e2a88fa073e" providerId="AD" clId="Web-{1D0924D6-9160-69DB-B875-B7CD40DBE2BF}" dt="2023-06-05T00:13:50.116" v="305"/>
      <pc:docMkLst>
        <pc:docMk/>
      </pc:docMkLst>
      <pc:sldChg chg="modSp modCm">
        <pc:chgData name="Danielle Y. Sta. Rosa" userId="S::dystarosa@bpi.com.ph::157a21cc-b2e0-4f1a-a101-9e2a88fa073e" providerId="AD" clId="Web-{1D0924D6-9160-69DB-B875-B7CD40DBE2BF}" dt="2023-06-05T00:13:50.116" v="305"/>
        <pc:sldMkLst>
          <pc:docMk/>
          <pc:sldMk cId="3677626728" sldId="256"/>
        </pc:sldMkLst>
        <pc:spChg chg="mod">
          <ac:chgData name="Danielle Y. Sta. Rosa" userId="S::dystarosa@bpi.com.ph::157a21cc-b2e0-4f1a-a101-9e2a88fa073e" providerId="AD" clId="Web-{1D0924D6-9160-69DB-B875-B7CD40DBE2BF}" dt="2023-06-04T23:59:13.499" v="98" actId="20577"/>
          <ac:spMkLst>
            <pc:docMk/>
            <pc:sldMk cId="3677626728" sldId="256"/>
            <ac:spMk id="5" creationId="{00000000-0008-0000-0000-000045000000}"/>
          </ac:spMkLst>
        </pc:spChg>
        <pc:spChg chg="mod">
          <ac:chgData name="Danielle Y. Sta. Rosa" userId="S::dystarosa@bpi.com.ph::157a21cc-b2e0-4f1a-a101-9e2a88fa073e" providerId="AD" clId="Web-{1D0924D6-9160-69DB-B875-B7CD40DBE2BF}" dt="2023-06-05T00:13:28.771" v="30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1D0924D6-9160-69DB-B875-B7CD40DBE2BF}" dt="2023-06-05T00:13:50.116" v="305"/>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1D0924D6-9160-69DB-B875-B7CD40DBE2BF}" dt="2023-06-05T00:13:20.146" v="301" actId="20577"/>
              <pc2:cmMkLst xmlns:pc2="http://schemas.microsoft.com/office/powerpoint/2019/9/main/command">
                <pc:docMk/>
                <pc:sldMk cId="3677626728" sldId="256"/>
                <pc2:cmMk id="{A746EA96-C41B-4C08-A9FB-024BC50E271B}"/>
              </pc2:cmMkLst>
            </pc226:cmChg>
          </p:ext>
        </pc:extLst>
      </pc:sldChg>
    </pc:docChg>
  </pc:docChgLst>
  <pc:docChgLst>
    <pc:chgData name="Loretta May Y. Rosario" userId="S::lmyrosario@bpi.com.ph::fe02064f-4370-4ff4-8b40-e24cea319a51" providerId="AD" clId="Web-{B3E72C5B-B5FA-51D4-0305-25D346EC2412}"/>
    <pc:docChg chg="modSld">
      <pc:chgData name="Loretta May Y. Rosario" userId="S::lmyrosario@bpi.com.ph::fe02064f-4370-4ff4-8b40-e24cea319a51" providerId="AD" clId="Web-{B3E72C5B-B5FA-51D4-0305-25D346EC2412}" dt="2023-07-27T00:06:29.596" v="160" actId="20577"/>
      <pc:docMkLst>
        <pc:docMk/>
      </pc:docMkLst>
      <pc:sldChg chg="modSp modCm">
        <pc:chgData name="Loretta May Y. Rosario" userId="S::lmyrosario@bpi.com.ph::fe02064f-4370-4ff4-8b40-e24cea319a51" providerId="AD" clId="Web-{B3E72C5B-B5FA-51D4-0305-25D346EC2412}" dt="2023-07-27T00:06:29.596" v="160" actId="20577"/>
        <pc:sldMkLst>
          <pc:docMk/>
          <pc:sldMk cId="3677626728" sldId="256"/>
        </pc:sldMkLst>
        <pc:spChg chg="mod">
          <ac:chgData name="Loretta May Y. Rosario" userId="S::lmyrosario@bpi.com.ph::fe02064f-4370-4ff4-8b40-e24cea319a51" providerId="AD" clId="Web-{B3E72C5B-B5FA-51D4-0305-25D346EC2412}" dt="2023-07-27T00:02:34.245" v="115" actId="20577"/>
          <ac:spMkLst>
            <pc:docMk/>
            <pc:sldMk cId="3677626728" sldId="256"/>
            <ac:spMk id="5" creationId="{00000000-0008-0000-0000-000045000000}"/>
          </ac:spMkLst>
        </pc:spChg>
        <pc:spChg chg="mod">
          <ac:chgData name="Loretta May Y. Rosario" userId="S::lmyrosario@bpi.com.ph::fe02064f-4370-4ff4-8b40-e24cea319a51" providerId="AD" clId="Web-{B3E72C5B-B5FA-51D4-0305-25D346EC2412}" dt="2023-07-27T00:06:29.596" v="16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3E72C5B-B5FA-51D4-0305-25D346EC2412}" dt="2023-07-27T00:06:27.909" v="15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B3E72C5B-B5FA-51D4-0305-25D346EC2412}" dt="2023-07-27T00:02:29.495" v="11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B3E72C5B-B5FA-51D4-0305-25D346EC2412}" dt="2023-07-27T00:01:46.634" v="79"/>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B3E72C5B-B5FA-51D4-0305-25D346EC2412}" dt="2023-07-27T00:06:27.909" v="15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B3E72C5B-B5FA-51D4-0305-25D346EC2412}" dt="2023-07-27T00:02:29.495" v="114"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B3E72C5B-B5FA-51D4-0305-25D346EC2412}" dt="2023-07-27T00:06:27.909" v="159" actId="20577"/>
              <pc2:cmMkLst xmlns:pc2="http://schemas.microsoft.com/office/powerpoint/2019/9/main/command">
                <pc:docMk/>
                <pc:sldMk cId="3677626728" sldId="256"/>
                <pc2:cmMk id="{754BCEE8-CEF9-4EAA-B56D-66863C9F51BB}"/>
              </pc2:cmMkLst>
            </pc226:cmChg>
          </p:ext>
        </pc:extLst>
      </pc:sldChg>
    </pc:docChg>
  </pc:docChgLst>
  <pc:docChgLst>
    <pc:chgData name="Danielle Y. Sta. Rosa" userId="S::dystarosa@bpi.com.ph::157a21cc-b2e0-4f1a-a101-9e2a88fa073e" providerId="AD" clId="Web-{17AA7A7D-46D8-ADE2-F6AA-2D3DF4249935}"/>
    <pc:docChg chg="modSld">
      <pc:chgData name="Danielle Y. Sta. Rosa" userId="S::dystarosa@bpi.com.ph::157a21cc-b2e0-4f1a-a101-9e2a88fa073e" providerId="AD" clId="Web-{17AA7A7D-46D8-ADE2-F6AA-2D3DF4249935}" dt="2023-06-19T00:01:38.805" v="256" actId="20577"/>
      <pc:docMkLst>
        <pc:docMk/>
      </pc:docMkLst>
      <pc:sldChg chg="modSp addCm modCm">
        <pc:chgData name="Danielle Y. Sta. Rosa" userId="S::dystarosa@bpi.com.ph::157a21cc-b2e0-4f1a-a101-9e2a88fa073e" providerId="AD" clId="Web-{17AA7A7D-46D8-ADE2-F6AA-2D3DF4249935}" dt="2023-06-19T00:01:38.805" v="256" actId="20577"/>
        <pc:sldMkLst>
          <pc:docMk/>
          <pc:sldMk cId="3677626728" sldId="256"/>
        </pc:sldMkLst>
        <pc:spChg chg="mod">
          <ac:chgData name="Danielle Y. Sta. Rosa" userId="S::dystarosa@bpi.com.ph::157a21cc-b2e0-4f1a-a101-9e2a88fa073e" providerId="AD" clId="Web-{17AA7A7D-46D8-ADE2-F6AA-2D3DF4249935}" dt="2023-06-19T00:01:38.805" v="256" actId="20577"/>
          <ac:spMkLst>
            <pc:docMk/>
            <pc:sldMk cId="3677626728" sldId="256"/>
            <ac:spMk id="5" creationId="{00000000-0008-0000-0000-000045000000}"/>
          </ac:spMkLst>
        </pc:spChg>
        <pc:spChg chg="mod">
          <ac:chgData name="Danielle Y. Sta. Rosa" userId="S::dystarosa@bpi.com.ph::157a21cc-b2e0-4f1a-a101-9e2a88fa073e" providerId="AD" clId="Web-{17AA7A7D-46D8-ADE2-F6AA-2D3DF4249935}" dt="2023-06-18T23:53:17.322" v="16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17AA7A7D-46D8-ADE2-F6AA-2D3DF4249935}" dt="2023-06-19T00:01:24.726" v="255" actId="20577"/>
              <pc2:cmMkLst xmlns:pc2="http://schemas.microsoft.com/office/powerpoint/2019/9/main/command">
                <pc:docMk/>
                <pc:sldMk cId="3677626728" sldId="256"/>
                <pc2:cmMk id="{68C6B523-6B1C-42D5-85BA-4A8804CD4B88}"/>
              </pc2:cmMkLst>
            </pc226:cmChg>
            <pc226:cmChg xmlns:pc226="http://schemas.microsoft.com/office/powerpoint/2022/06/main/command" chg="add mod">
              <pc226:chgData name="Danielle Y. Sta. Rosa" userId="S::dystarosa@bpi.com.ph::157a21cc-b2e0-4f1a-a101-9e2a88fa073e" providerId="AD" clId="Web-{17AA7A7D-46D8-ADE2-F6AA-2D3DF4249935}" dt="2023-06-19T00:01:24.726" v="255"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Danielle Y. Sta. Rosa" userId="S::dystarosa@bpi.com.ph::157a21cc-b2e0-4f1a-a101-9e2a88fa073e" providerId="AD" clId="Web-{17AA7A7D-46D8-ADE2-F6AA-2D3DF4249935}" dt="2023-06-19T00:01:24.726" v="255" actId="20577"/>
              <pc2:cmMkLst xmlns:pc2="http://schemas.microsoft.com/office/powerpoint/2019/9/main/command">
                <pc:docMk/>
                <pc:sldMk cId="3677626728" sldId="256"/>
                <pc2:cmMk id="{871896B5-1B6D-43C3-9C1C-58824C3995D9}"/>
              </pc2:cmMkLst>
            </pc226:cmChg>
          </p:ext>
        </pc:extLst>
      </pc:sldChg>
    </pc:docChg>
  </pc:docChgLst>
  <pc:docChgLst>
    <pc:chgData name="Danielle Y. Sta. Rosa" userId="S::dystarosa@bpi.com.ph::157a21cc-b2e0-4f1a-a101-9e2a88fa073e" providerId="AD" clId="Web-{04B13644-88C6-CBE5-C775-836C9C6D3DB4}"/>
    <pc:docChg chg="modSld">
      <pc:chgData name="Danielle Y. Sta. Rosa" userId="S::dystarosa@bpi.com.ph::157a21cc-b2e0-4f1a-a101-9e2a88fa073e" providerId="AD" clId="Web-{04B13644-88C6-CBE5-C775-836C9C6D3DB4}" dt="2023-05-31T23:50:05.020" v="1" actId="20577"/>
      <pc:docMkLst>
        <pc:docMk/>
      </pc:docMkLst>
      <pc:sldChg chg="modSp">
        <pc:chgData name="Danielle Y. Sta. Rosa" userId="S::dystarosa@bpi.com.ph::157a21cc-b2e0-4f1a-a101-9e2a88fa073e" providerId="AD" clId="Web-{04B13644-88C6-CBE5-C775-836C9C6D3DB4}" dt="2023-05-31T23:50:05.020" v="1" actId="20577"/>
        <pc:sldMkLst>
          <pc:docMk/>
          <pc:sldMk cId="3677626728" sldId="256"/>
        </pc:sldMkLst>
        <pc:spChg chg="mod">
          <ac:chgData name="Danielle Y. Sta. Rosa" userId="S::dystarosa@bpi.com.ph::157a21cc-b2e0-4f1a-a101-9e2a88fa073e" providerId="AD" clId="Web-{04B13644-88C6-CBE5-C775-836C9C6D3DB4}" dt="2023-05-31T23:49:56.489" v="0" actId="20577"/>
          <ac:spMkLst>
            <pc:docMk/>
            <pc:sldMk cId="3677626728" sldId="256"/>
            <ac:spMk id="5" creationId="{00000000-0008-0000-0000-000045000000}"/>
          </ac:spMkLst>
        </pc:spChg>
        <pc:spChg chg="mod">
          <ac:chgData name="Danielle Y. Sta. Rosa" userId="S::dystarosa@bpi.com.ph::157a21cc-b2e0-4f1a-a101-9e2a88fa073e" providerId="AD" clId="Web-{04B13644-88C6-CBE5-C775-836C9C6D3DB4}" dt="2023-05-31T23:50:05.020" v="1" actId="2057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DE6BC334-62FE-5267-1BB8-99716FCD0937}"/>
    <pc:docChg chg="modSld">
      <pc:chgData name="Hannah Nicole C. Cabrera" userId="S::hnccabrera@bpi.com.ph::687238b0-55cc-4952-a3e2-79eb6053de43" providerId="AD" clId="Web-{DE6BC334-62FE-5267-1BB8-99716FCD0937}" dt="2023-07-13T00:07:41.349" v="38" actId="20577"/>
      <pc:docMkLst>
        <pc:docMk/>
      </pc:docMkLst>
      <pc:sldChg chg="addSp delSp modSp modCm">
        <pc:chgData name="Hannah Nicole C. Cabrera" userId="S::hnccabrera@bpi.com.ph::687238b0-55cc-4952-a3e2-79eb6053de43" providerId="AD" clId="Web-{DE6BC334-62FE-5267-1BB8-99716FCD0937}" dt="2023-07-13T00:07:41.349" v="38" actId="20577"/>
        <pc:sldMkLst>
          <pc:docMk/>
          <pc:sldMk cId="3677626728" sldId="256"/>
        </pc:sldMkLst>
        <pc:spChg chg="mod">
          <ac:chgData name="Hannah Nicole C. Cabrera" userId="S::hnccabrera@bpi.com.ph::687238b0-55cc-4952-a3e2-79eb6053de43" providerId="AD" clId="Web-{DE6BC334-62FE-5267-1BB8-99716FCD0937}" dt="2023-07-13T00:07:41.349" v="38" actId="20577"/>
          <ac:spMkLst>
            <pc:docMk/>
            <pc:sldMk cId="3677626728" sldId="256"/>
            <ac:spMk id="5" creationId="{00000000-0008-0000-0000-000045000000}"/>
          </ac:spMkLst>
        </pc:spChg>
        <pc:spChg chg="mod">
          <ac:chgData name="Hannah Nicole C. Cabrera" userId="S::hnccabrera@bpi.com.ph::687238b0-55cc-4952-a3e2-79eb6053de43" providerId="AD" clId="Web-{DE6BC334-62FE-5267-1BB8-99716FCD0937}" dt="2023-07-12T23:58:11.862" v="17" actId="20577"/>
          <ac:spMkLst>
            <pc:docMk/>
            <pc:sldMk cId="3677626728" sldId="256"/>
            <ac:spMk id="6" creationId="{00000000-0008-0000-0000-000045000000}"/>
          </ac:spMkLst>
        </pc:spChg>
        <pc:spChg chg="add del mod">
          <ac:chgData name="Hannah Nicole C. Cabrera" userId="S::hnccabrera@bpi.com.ph::687238b0-55cc-4952-a3e2-79eb6053de43" providerId="AD" clId="Web-{DE6BC334-62FE-5267-1BB8-99716FCD0937}" dt="2023-07-13T00:06:42.863" v="36"/>
          <ac:spMkLst>
            <pc:docMk/>
            <pc:sldMk cId="3677626728" sldId="256"/>
            <ac:spMk id="7" creationId="{6EB72D6E-327D-7966-59AF-6047E4B371C5}"/>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DE6BC334-62FE-5267-1BB8-99716FCD0937}" dt="2023-07-13T00:07:41.349" v="38"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70E53CA7-48B0-317F-5683-1C1F318EB2A5}"/>
    <pc:docChg chg="modSld">
      <pc:chgData name="Hannah Nicole C. Cabrera" userId="S::hnccabrera@bpi.com.ph::687238b0-55cc-4952-a3e2-79eb6053de43" providerId="AD" clId="Web-{70E53CA7-48B0-317F-5683-1C1F318EB2A5}" dt="2023-08-10T00:16:25.254" v="13"/>
      <pc:docMkLst>
        <pc:docMk/>
      </pc:docMkLst>
      <pc:sldChg chg="modSp modCm">
        <pc:chgData name="Hannah Nicole C. Cabrera" userId="S::hnccabrera@bpi.com.ph::687238b0-55cc-4952-a3e2-79eb6053de43" providerId="AD" clId="Web-{70E53CA7-48B0-317F-5683-1C1F318EB2A5}" dt="2023-08-10T00:16:25.254" v="13"/>
        <pc:sldMkLst>
          <pc:docMk/>
          <pc:sldMk cId="3677626728" sldId="256"/>
        </pc:sldMkLst>
        <pc:spChg chg="mod">
          <ac:chgData name="Hannah Nicole C. Cabrera" userId="S::hnccabrera@bpi.com.ph::687238b0-55cc-4952-a3e2-79eb6053de43" providerId="AD" clId="Web-{70E53CA7-48B0-317F-5683-1C1F318EB2A5}" dt="2023-08-10T00:00:04.496" v="5" actId="20577"/>
          <ac:spMkLst>
            <pc:docMk/>
            <pc:sldMk cId="3677626728" sldId="256"/>
            <ac:spMk id="5" creationId="{00000000-0008-0000-0000-000045000000}"/>
          </ac:spMkLst>
        </pc:spChg>
        <pc:spChg chg="mod">
          <ac:chgData name="Hannah Nicole C. Cabrera" userId="S::hnccabrera@bpi.com.ph::687238b0-55cc-4952-a3e2-79eb6053de43" providerId="AD" clId="Web-{70E53CA7-48B0-317F-5683-1C1F318EB2A5}" dt="2023-08-10T00:15:15.533" v="1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70E53CA7-48B0-317F-5683-1C1F318EB2A5}" dt="2023-08-09T23:59:41.511" v="2"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70E53CA7-48B0-317F-5683-1C1F318EB2A5}" dt="2023-08-10T00:16:25.254" v="13"/>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Hannah Nicole C. Cabrera" userId="S::hnccabrera@bpi.com.ph::687238b0-55cc-4952-a3e2-79eb6053de43" providerId="AD" clId="Web-{70E53CA7-48B0-317F-5683-1C1F318EB2A5}" dt="2023-08-09T23:59:41.511" v="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Hannah Nicole C. Cabrera" userId="S::hnccabrera@bpi.com.ph::687238b0-55cc-4952-a3e2-79eb6053de43" providerId="AD" clId="Web-{70E53CA7-48B0-317F-5683-1C1F318EB2A5}" dt="2023-08-10T00:14:58.502" v="7"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19E56EEE-652C-15FF-3353-F8AD720C2359}"/>
    <pc:docChg chg="addSld delSld modSld">
      <pc:chgData name="Hannah Nicole C. Cabrera" userId="S::hnccabrera@bpi.com.ph::687238b0-55cc-4952-a3e2-79eb6053de43" providerId="AD" clId="Web-{19E56EEE-652C-15FF-3353-F8AD720C2359}" dt="2023-06-30T00:19:22.628" v="47" actId="20577"/>
      <pc:docMkLst>
        <pc:docMk/>
      </pc:docMkLst>
      <pc:sldChg chg="addSp delSp modSp modCm">
        <pc:chgData name="Hannah Nicole C. Cabrera" userId="S::hnccabrera@bpi.com.ph::687238b0-55cc-4952-a3e2-79eb6053de43" providerId="AD" clId="Web-{19E56EEE-652C-15FF-3353-F8AD720C2359}" dt="2023-06-30T00:19:22.628" v="47" actId="20577"/>
        <pc:sldMkLst>
          <pc:docMk/>
          <pc:sldMk cId="3677626728" sldId="256"/>
        </pc:sldMkLst>
        <pc:spChg chg="mod">
          <ac:chgData name="Hannah Nicole C. Cabrera" userId="S::hnccabrera@bpi.com.ph::687238b0-55cc-4952-a3e2-79eb6053de43" providerId="AD" clId="Web-{19E56EEE-652C-15FF-3353-F8AD720C2359}" dt="2023-06-30T00:19:22.628" v="47" actId="20577"/>
          <ac:spMkLst>
            <pc:docMk/>
            <pc:sldMk cId="3677626728" sldId="256"/>
            <ac:spMk id="5" creationId="{00000000-0008-0000-0000-000045000000}"/>
          </ac:spMkLst>
        </pc:spChg>
        <pc:spChg chg="mod">
          <ac:chgData name="Hannah Nicole C. Cabrera" userId="S::hnccabrera@bpi.com.ph::687238b0-55cc-4952-a3e2-79eb6053de43" providerId="AD" clId="Web-{19E56EEE-652C-15FF-3353-F8AD720C2359}" dt="2023-06-30T00:18:45.252" v="41" actId="20577"/>
          <ac:spMkLst>
            <pc:docMk/>
            <pc:sldMk cId="3677626728" sldId="256"/>
            <ac:spMk id="6" creationId="{00000000-0008-0000-0000-000045000000}"/>
          </ac:spMkLst>
        </pc:spChg>
        <pc:graphicFrameChg chg="add del">
          <ac:chgData name="Hannah Nicole C. Cabrera" userId="S::hnccabrera@bpi.com.ph::687238b0-55cc-4952-a3e2-79eb6053de43" providerId="AD" clId="Web-{19E56EEE-652C-15FF-3353-F8AD720C2359}" dt="2023-06-30T00:13:13.791" v="8"/>
          <ac:graphicFrameMkLst>
            <pc:docMk/>
            <pc:sldMk cId="3677626728" sldId="256"/>
            <ac:graphicFrameMk id="2" creationId="{EBE6E248-FF8C-E1C2-31BF-9C769FA3C761}"/>
          </ac:graphicFrameMkLst>
        </pc:graphicFrameChg>
        <pc:graphicFrameChg chg="del">
          <ac:chgData name="Hannah Nicole C. Cabrera" userId="S::hnccabrera@bpi.com.ph::687238b0-55cc-4952-a3e2-79eb6053de43" providerId="AD" clId="Web-{19E56EEE-652C-15FF-3353-F8AD720C2359}" dt="2023-06-30T00:12:27.774" v="1"/>
          <ac:graphicFrameMkLst>
            <pc:docMk/>
            <pc:sldMk cId="3677626728" sldId="256"/>
            <ac:graphicFrameMk id="9" creationId="{00000000-0000-0000-0000-000000000000}"/>
          </ac:graphicFrameMkLst>
        </pc:graphicFrameChg>
        <pc:graphicFrameChg chg="del">
          <ac:chgData name="Hannah Nicole C. Cabrera" userId="S::hnccabrera@bpi.com.ph::687238b0-55cc-4952-a3e2-79eb6053de43" providerId="AD" clId="Web-{19E56EEE-652C-15FF-3353-F8AD720C2359}" dt="2023-06-30T00:16:02.185" v="14"/>
          <ac:graphicFrameMkLst>
            <pc:docMk/>
            <pc:sldMk cId="3677626728" sldId="256"/>
            <ac:graphicFrameMk id="10" creationId="{00000000-0000-0000-0000-000000000000}"/>
          </ac:graphicFrameMkLst>
        </pc:graphicFrameChg>
        <pc:graphicFrameChg chg="add del mod">
          <ac:chgData name="Hannah Nicole C. Cabrera" userId="S::hnccabrera@bpi.com.ph::687238b0-55cc-4952-a3e2-79eb6053de43" providerId="AD" clId="Web-{19E56EEE-652C-15FF-3353-F8AD720C2359}" dt="2023-06-30T00:12:49.071" v="6"/>
          <ac:graphicFrameMkLst>
            <pc:docMk/>
            <pc:sldMk cId="3677626728" sldId="256"/>
            <ac:graphicFrameMk id="11" creationId="{7C5FC244-71C6-A024-3621-95CEA6D6447B}"/>
          </ac:graphicFrameMkLst>
        </pc:graphicFrameChg>
        <pc:graphicFrameChg chg="add del mod">
          <ac:chgData name="Hannah Nicole C. Cabrera" userId="S::hnccabrera@bpi.com.ph::687238b0-55cc-4952-a3e2-79eb6053de43" providerId="AD" clId="Web-{19E56EEE-652C-15FF-3353-F8AD720C2359}" dt="2023-06-30T00:13:34.166" v="10"/>
          <ac:graphicFrameMkLst>
            <pc:docMk/>
            <pc:sldMk cId="3677626728" sldId="256"/>
            <ac:graphicFrameMk id="14" creationId="{67C7ED49-D0C1-9873-DAB9-1FAF7A398387}"/>
          </ac:graphicFrameMkLst>
        </pc:graphicFrameChg>
        <pc:graphicFrameChg chg="del">
          <ac:chgData name="Hannah Nicole C. Cabrera" userId="S::hnccabrera@bpi.com.ph::687238b0-55cc-4952-a3e2-79eb6053de43" providerId="AD" clId="Web-{19E56EEE-652C-15FF-3353-F8AD720C2359}" dt="2023-06-30T00:12:27.774" v="0"/>
          <ac:graphicFrameMkLst>
            <pc:docMk/>
            <pc:sldMk cId="3677626728" sldId="256"/>
            <ac:graphicFrameMk id="19" creationId="{00000000-0008-0000-0000-000003000000}"/>
          </ac:graphicFrameMkLst>
        </pc:graphicFrameChg>
        <pc:graphicFrameChg chg="del">
          <ac:chgData name="Hannah Nicole C. Cabrera" userId="S::hnccabrera@bpi.com.ph::687238b0-55cc-4952-a3e2-79eb6053de43" providerId="AD" clId="Web-{19E56EEE-652C-15FF-3353-F8AD720C2359}" dt="2023-06-30T00:16:02.185" v="13"/>
          <ac:graphicFrameMkLst>
            <pc:docMk/>
            <pc:sldMk cId="3677626728" sldId="256"/>
            <ac:graphicFrameMk id="20" creationId="{00000000-0008-0000-0000-000007000000}"/>
          </ac:graphicFrameMkLst>
        </pc:graphicFrameChg>
        <pc:graphicFrameChg chg="add del mod">
          <ac:chgData name="Hannah Nicole C. Cabrera" userId="S::hnccabrera@bpi.com.ph::687238b0-55cc-4952-a3e2-79eb6053de43" providerId="AD" clId="Web-{19E56EEE-652C-15FF-3353-F8AD720C2359}" dt="2023-06-30T00:14:40.011" v="12"/>
          <ac:graphicFrameMkLst>
            <pc:docMk/>
            <pc:sldMk cId="3677626728" sldId="256"/>
            <ac:graphicFrameMk id="22" creationId="{A413CAD9-EB68-FDEA-2A7D-BB50CE1DBF3C}"/>
          </ac:graphicFrameMkLst>
        </pc:graphicFrameChg>
        <pc:graphicFrameChg chg="add">
          <ac:chgData name="Hannah Nicole C. Cabrera" userId="S::hnccabrera@bpi.com.ph::687238b0-55cc-4952-a3e2-79eb6053de43" providerId="AD" clId="Web-{19E56EEE-652C-15FF-3353-F8AD720C2359}" dt="2023-06-30T00:16:03.982" v="15"/>
          <ac:graphicFrameMkLst>
            <pc:docMk/>
            <pc:sldMk cId="3677626728" sldId="256"/>
            <ac:graphicFrameMk id="25" creationId="{FDB2FBCC-5045-328D-88A9-E59FEB9F3E21}"/>
          </ac:graphicFrameMkLst>
        </pc:graphicFrameChg>
        <pc:graphicFrameChg chg="add">
          <ac:chgData name="Hannah Nicole C. Cabrera" userId="S::hnccabrera@bpi.com.ph::687238b0-55cc-4952-a3e2-79eb6053de43" providerId="AD" clId="Web-{19E56EEE-652C-15FF-3353-F8AD720C2359}" dt="2023-06-30T00:16:27.186" v="18"/>
          <ac:graphicFrameMkLst>
            <pc:docMk/>
            <pc:sldMk cId="3677626728" sldId="256"/>
            <ac:graphicFrameMk id="27" creationId="{76C495A3-B79B-7C37-BAD5-7B6D91CBFBE9}"/>
          </ac:graphicFrameMkLst>
        </pc:graphicFrameChg>
        <pc:graphicFrameChg chg="add">
          <ac:chgData name="Hannah Nicole C. Cabrera" userId="S::hnccabrera@bpi.com.ph::687238b0-55cc-4952-a3e2-79eb6053de43" providerId="AD" clId="Web-{19E56EEE-652C-15FF-3353-F8AD720C2359}" dt="2023-06-30T00:16:27.326" v="19"/>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19E56EEE-652C-15FF-3353-F8AD720C2359}" dt="2023-06-30T00:19:17.065" v="45"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19E56EEE-652C-15FF-3353-F8AD720C2359}" dt="2023-06-30T00:18:44.720" v="4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19E56EEE-652C-15FF-3353-F8AD720C2359}" dt="2023-06-30T00:19:17.065" v="45"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19E56EEE-652C-15FF-3353-F8AD720C2359}" dt="2023-06-30T00:19:17.065" v="45" actId="20577"/>
              <pc2:cmMkLst xmlns:pc2="http://schemas.microsoft.com/office/powerpoint/2019/9/main/command">
                <pc:docMk/>
                <pc:sldMk cId="3677626728" sldId="256"/>
                <pc2:cmMk id="{DE2CAAEF-2BD7-4FA7-993E-F69F2C0016D9}"/>
              </pc2:cmMkLst>
            </pc226:cmChg>
          </p:ext>
        </pc:extLst>
      </pc:sldChg>
      <pc:sldChg chg="new del">
        <pc:chgData name="Hannah Nicole C. Cabrera" userId="S::hnccabrera@bpi.com.ph::687238b0-55cc-4952-a3e2-79eb6053de43" providerId="AD" clId="Web-{19E56EEE-652C-15FF-3353-F8AD720C2359}" dt="2023-06-30T00:16:33.452" v="21"/>
        <pc:sldMkLst>
          <pc:docMk/>
          <pc:sldMk cId="981737834" sldId="257"/>
        </pc:sldMkLst>
      </pc:sldChg>
      <pc:sldChg chg="add del replId">
        <pc:chgData name="Hannah Nicole C. Cabrera" userId="S::hnccabrera@bpi.com.ph::687238b0-55cc-4952-a3e2-79eb6053de43" providerId="AD" clId="Web-{19E56EEE-652C-15FF-3353-F8AD720C2359}" dt="2023-06-30T00:12:41.602" v="4"/>
        <pc:sldMkLst>
          <pc:docMk/>
          <pc:sldMk cId="2667073770" sldId="257"/>
        </pc:sldMkLst>
      </pc:sldChg>
      <pc:sldChg chg="add del">
        <pc:chgData name="Hannah Nicole C. Cabrera" userId="S::hnccabrera@bpi.com.ph::687238b0-55cc-4952-a3e2-79eb6053de43" providerId="AD" clId="Web-{19E56EEE-652C-15FF-3353-F8AD720C2359}" dt="2023-06-30T00:16:32.030" v="20"/>
        <pc:sldMkLst>
          <pc:docMk/>
          <pc:sldMk cId="1113891299" sldId="258"/>
        </pc:sldMkLst>
      </pc:sldChg>
    </pc:docChg>
  </pc:docChgLst>
  <pc:docChgLst>
    <pc:chgData name="Hannah Nicole C. Cabrera" userId="S::hnccabrera@bpi.com.ph::687238b0-55cc-4952-a3e2-79eb6053de43" providerId="AD" clId="Web-{420AF0D8-E9ED-F720-2167-218C8846412A}"/>
    <pc:docChg chg="modSld">
      <pc:chgData name="Hannah Nicole C. Cabrera" userId="S::hnccabrera@bpi.com.ph::687238b0-55cc-4952-a3e2-79eb6053de43" providerId="AD" clId="Web-{420AF0D8-E9ED-F720-2167-218C8846412A}" dt="2023-08-02T00:47:31.076" v="29" actId="20577"/>
      <pc:docMkLst>
        <pc:docMk/>
      </pc:docMkLst>
      <pc:sldChg chg="modSp modCm">
        <pc:chgData name="Hannah Nicole C. Cabrera" userId="S::hnccabrera@bpi.com.ph::687238b0-55cc-4952-a3e2-79eb6053de43" providerId="AD" clId="Web-{420AF0D8-E9ED-F720-2167-218C8846412A}" dt="2023-08-02T00:47:31.076" v="29" actId="20577"/>
        <pc:sldMkLst>
          <pc:docMk/>
          <pc:sldMk cId="3677626728" sldId="256"/>
        </pc:sldMkLst>
        <pc:spChg chg="mod">
          <ac:chgData name="Hannah Nicole C. Cabrera" userId="S::hnccabrera@bpi.com.ph::687238b0-55cc-4952-a3e2-79eb6053de43" providerId="AD" clId="Web-{420AF0D8-E9ED-F720-2167-218C8846412A}" dt="2023-08-02T00:47:31.076" v="29" actId="20577"/>
          <ac:spMkLst>
            <pc:docMk/>
            <pc:sldMk cId="3677626728" sldId="256"/>
            <ac:spMk id="5" creationId="{00000000-0008-0000-0000-000045000000}"/>
          </ac:spMkLst>
        </pc:spChg>
        <pc:spChg chg="mod">
          <ac:chgData name="Hannah Nicole C. Cabrera" userId="S::hnccabrera@bpi.com.ph::687238b0-55cc-4952-a3e2-79eb6053de43" providerId="AD" clId="Web-{420AF0D8-E9ED-F720-2167-218C8846412A}" dt="2023-08-02T00:45:51.823" v="1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420AF0D8-E9ED-F720-2167-218C8846412A}" dt="2023-08-02T00:47:28.358" v="2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420AF0D8-E9ED-F720-2167-218C8846412A}" dt="2023-08-02T00:47:28.358" v="2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420AF0D8-E9ED-F720-2167-218C8846412A}" dt="2023-08-02T00:45:44.229" v="1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420AF0D8-E9ED-F720-2167-218C8846412A}" dt="2023-08-02T00:47:28.358" v="2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420AF0D8-E9ED-F720-2167-218C8846412A}" dt="2023-08-02T00:47:28.358" v="2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420AF0D8-E9ED-F720-2167-218C8846412A}" dt="2023-08-02T00:45:44.229" v="1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420AF0D8-E9ED-F720-2167-218C8846412A}" dt="2023-08-02T00:47:28.358" v="2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420AF0D8-E9ED-F720-2167-218C8846412A}" dt="2023-08-02T00:45:44.229" v="14"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3135E1F2-4F83-0572-7AEE-C9FD05993414}"/>
    <pc:docChg chg="modSld">
      <pc:chgData name="Hannah Nicole C. Cabrera" userId="S::hnccabrera@bpi.com.ph::687238b0-55cc-4952-a3e2-79eb6053de43" providerId="AD" clId="Web-{3135E1F2-4F83-0572-7AEE-C9FD05993414}" dt="2023-08-02T00:03:37.533" v="26" actId="20577"/>
      <pc:docMkLst>
        <pc:docMk/>
      </pc:docMkLst>
      <pc:sldChg chg="modSp addCm modCm">
        <pc:chgData name="Hannah Nicole C. Cabrera" userId="S::hnccabrera@bpi.com.ph::687238b0-55cc-4952-a3e2-79eb6053de43" providerId="AD" clId="Web-{3135E1F2-4F83-0572-7AEE-C9FD05993414}" dt="2023-08-02T00:03:37.533" v="26" actId="20577"/>
        <pc:sldMkLst>
          <pc:docMk/>
          <pc:sldMk cId="3677626728" sldId="256"/>
        </pc:sldMkLst>
        <pc:spChg chg="mod">
          <ac:chgData name="Hannah Nicole C. Cabrera" userId="S::hnccabrera@bpi.com.ph::687238b0-55cc-4952-a3e2-79eb6053de43" providerId="AD" clId="Web-{3135E1F2-4F83-0572-7AEE-C9FD05993414}" dt="2023-08-01T23:50:41.348" v="10" actId="20577"/>
          <ac:spMkLst>
            <pc:docMk/>
            <pc:sldMk cId="3677626728" sldId="256"/>
            <ac:spMk id="5" creationId="{00000000-0008-0000-0000-000045000000}"/>
          </ac:spMkLst>
        </pc:spChg>
        <pc:spChg chg="mod">
          <ac:chgData name="Hannah Nicole C. Cabrera" userId="S::hnccabrera@bpi.com.ph::687238b0-55cc-4952-a3e2-79eb6053de43" providerId="AD" clId="Web-{3135E1F2-4F83-0572-7AEE-C9FD05993414}" dt="2023-08-02T00:03:37.533" v="2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3135E1F2-4F83-0572-7AEE-C9FD05993414}" dt="2023-08-01T23:50:34.332" v="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3135E1F2-4F83-0572-7AEE-C9FD05993414}" dt="2023-08-02T00:03:35.283" v="25" actId="20577"/>
              <pc2:cmMkLst xmlns:pc2="http://schemas.microsoft.com/office/powerpoint/2019/9/main/command">
                <pc:docMk/>
                <pc:sldMk cId="3677626728" sldId="256"/>
                <pc2:cmMk id="{120E4892-4DD1-4D52-B60C-A43A987FBF84}"/>
              </pc2:cmMkLst>
            </pc226:cmChg>
            <pc226:cmChg xmlns:pc226="http://schemas.microsoft.com/office/powerpoint/2022/06/main/command" chg="add">
              <pc226:chgData name="Hannah Nicole C. Cabrera" userId="S::hnccabrera@bpi.com.ph::687238b0-55cc-4952-a3e2-79eb6053de43" providerId="AD" clId="Web-{3135E1F2-4F83-0572-7AEE-C9FD05993414}" dt="2023-08-01T23:51:15.662" v="11"/>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3135E1F2-4F83-0572-7AEE-C9FD05993414}" dt="2023-08-01T23:50:34.332" v="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3135E1F2-4F83-0572-7AEE-C9FD05993414}" dt="2023-08-02T00:03:35.283" v="2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3135E1F2-4F83-0572-7AEE-C9FD05993414}" dt="2023-08-02T00:03:35.283" v="2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3135E1F2-4F83-0572-7AEE-C9FD05993414}" dt="2023-08-01T23:50:34.332" v="8"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Hannah Nicole C. Cabrera" userId="S::hnccabrera@bpi.com.ph::687238b0-55cc-4952-a3e2-79eb6053de43" providerId="AD" clId="Web-{3135E1F2-4F83-0572-7AEE-C9FD05993414}" dt="2023-08-02T00:03:35.283" v="25"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15C986C3-661A-5496-4137-79477CD76733}"/>
    <pc:docChg chg="modSld">
      <pc:chgData name="Hannah Nicole C. Cabrera" userId="S::hnccabrera@bpi.com.ph::687238b0-55cc-4952-a3e2-79eb6053de43" providerId="AD" clId="Web-{15C986C3-661A-5496-4137-79477CD76733}" dt="2023-07-25T00:15:53.935" v="46" actId="20577"/>
      <pc:docMkLst>
        <pc:docMk/>
      </pc:docMkLst>
      <pc:sldChg chg="modSp modCm">
        <pc:chgData name="Hannah Nicole C. Cabrera" userId="S::hnccabrera@bpi.com.ph::687238b0-55cc-4952-a3e2-79eb6053de43" providerId="AD" clId="Web-{15C986C3-661A-5496-4137-79477CD76733}" dt="2023-07-25T00:15:53.935" v="46" actId="20577"/>
        <pc:sldMkLst>
          <pc:docMk/>
          <pc:sldMk cId="3677626728" sldId="256"/>
        </pc:sldMkLst>
        <pc:spChg chg="mod">
          <ac:chgData name="Hannah Nicole C. Cabrera" userId="S::hnccabrera@bpi.com.ph::687238b0-55cc-4952-a3e2-79eb6053de43" providerId="AD" clId="Web-{15C986C3-661A-5496-4137-79477CD76733}" dt="2023-07-25T00:15:17.903" v="27" actId="20577"/>
          <ac:spMkLst>
            <pc:docMk/>
            <pc:sldMk cId="3677626728" sldId="256"/>
            <ac:spMk id="5" creationId="{00000000-0008-0000-0000-000045000000}"/>
          </ac:spMkLst>
        </pc:spChg>
        <pc:spChg chg="mod">
          <ac:chgData name="Hannah Nicole C. Cabrera" userId="S::hnccabrera@bpi.com.ph::687238b0-55cc-4952-a3e2-79eb6053de43" providerId="AD" clId="Web-{15C986C3-661A-5496-4137-79477CD76733}" dt="2023-07-25T00:15:53.935" v="4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15C986C3-661A-5496-4137-79477CD76733}" dt="2023-07-25T00:15:46.826" v="44"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53D89800-A7C2-7C8C-900A-A310B09B9FC5}"/>
    <pc:docChg chg="modSld">
      <pc:chgData name="Jaymee Olivia R. Comia" userId="S::jorcomia@bpi.com.ph::2079e24d-6a27-45ca-8297-e6fda31c4683" providerId="AD" clId="Web-{53D89800-A7C2-7C8C-900A-A310B09B9FC5}" dt="2023-08-02T00:44:14.550" v="413" actId="20577"/>
      <pc:docMkLst>
        <pc:docMk/>
      </pc:docMkLst>
      <pc:sldChg chg="addSp delSp modSp addCm delCm modCm">
        <pc:chgData name="Jaymee Olivia R. Comia" userId="S::jorcomia@bpi.com.ph::2079e24d-6a27-45ca-8297-e6fda31c4683" providerId="AD" clId="Web-{53D89800-A7C2-7C8C-900A-A310B09B9FC5}" dt="2023-08-02T00:44:14.550" v="413" actId="20577"/>
        <pc:sldMkLst>
          <pc:docMk/>
          <pc:sldMk cId="3677626728" sldId="256"/>
        </pc:sldMkLst>
        <pc:spChg chg="add del mod">
          <ac:chgData name="Jaymee Olivia R. Comia" userId="S::jorcomia@bpi.com.ph::2079e24d-6a27-45ca-8297-e6fda31c4683" providerId="AD" clId="Web-{53D89800-A7C2-7C8C-900A-A310B09B9FC5}" dt="2023-08-01T23:12:09.208" v="6"/>
          <ac:spMkLst>
            <pc:docMk/>
            <pc:sldMk cId="3677626728" sldId="256"/>
            <ac:spMk id="2" creationId="{1C485C25-C95E-C374-8052-C62E1EA1B220}"/>
          </ac:spMkLst>
        </pc:spChg>
        <pc:spChg chg="mod">
          <ac:chgData name="Jaymee Olivia R. Comia" userId="S::jorcomia@bpi.com.ph::2079e24d-6a27-45ca-8297-e6fda31c4683" providerId="AD" clId="Web-{53D89800-A7C2-7C8C-900A-A310B09B9FC5}" dt="2023-08-02T00:29:13.369" v="359" actId="20577"/>
          <ac:spMkLst>
            <pc:docMk/>
            <pc:sldMk cId="3677626728" sldId="256"/>
            <ac:spMk id="5" creationId="{00000000-0008-0000-0000-000045000000}"/>
          </ac:spMkLst>
        </pc:spChg>
        <pc:spChg chg="mod">
          <ac:chgData name="Jaymee Olivia R. Comia" userId="S::jorcomia@bpi.com.ph::2079e24d-6a27-45ca-8297-e6fda31c4683" providerId="AD" clId="Web-{53D89800-A7C2-7C8C-900A-A310B09B9FC5}" dt="2023-08-02T00:44:14.550" v="41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mod">
              <pc226:chgData name="Jaymee Olivia R. Comia" userId="S::jorcomia@bpi.com.ph::2079e24d-6a27-45ca-8297-e6fda31c4683" providerId="AD" clId="Web-{53D89800-A7C2-7C8C-900A-A310B09B9FC5}" dt="2023-08-02T00:29:11.479" v="35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aymee Olivia R. Comia" userId="S::jorcomia@bpi.com.ph::2079e24d-6a27-45ca-8297-e6fda31c4683" providerId="AD" clId="Web-{53D89800-A7C2-7C8C-900A-A310B09B9FC5}" dt="2023-08-02T00:29:11.479" v="35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53D89800-A7C2-7C8C-900A-A310B09B9FC5}" dt="2023-08-02T00:44:14.550" v="41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53D89800-A7C2-7C8C-900A-A310B09B9FC5}" dt="2023-08-02T00:29:11.479" v="35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53D89800-A7C2-7C8C-900A-A310B09B9FC5}" dt="2023-08-02T00:29:11.479" v="35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53D89800-A7C2-7C8C-900A-A310B09B9FC5}" dt="2023-08-02T00:44:14.550" v="4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53D89800-A7C2-7C8C-900A-A310B09B9FC5}" dt="2023-08-02T00:44:14.550" v="413" actId="20577"/>
              <pc2:cmMkLst xmlns:pc2="http://schemas.microsoft.com/office/powerpoint/2019/9/main/command">
                <pc:docMk/>
                <pc:sldMk cId="3677626728" sldId="256"/>
                <pc2:cmMk id="{6DE8ECC5-7C09-433A-9763-DED9851C4B5F}"/>
              </pc2:cmMkLst>
            </pc226:cmChg>
            <pc226:cmChg xmlns:pc226="http://schemas.microsoft.com/office/powerpoint/2022/06/main/command" chg="del mod">
              <pc226:chgData name="Jaymee Olivia R. Comia" userId="S::jorcomia@bpi.com.ph::2079e24d-6a27-45ca-8297-e6fda31c4683" providerId="AD" clId="Web-{53D89800-A7C2-7C8C-900A-A310B09B9FC5}" dt="2023-08-02T00:24:19.502" v="320"/>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Jaymee Olivia R. Comia" userId="S::jorcomia@bpi.com.ph::2079e24d-6a27-45ca-8297-e6fda31c4683" providerId="AD" clId="Web-{53D89800-A7C2-7C8C-900A-A310B09B9FC5}" dt="2023-08-02T00:44:14.550" v="413"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D1507477-C171-E3D3-0961-A60CCF5CAB27}"/>
    <pc:docChg chg="modSld">
      <pc:chgData name="Jaymee Olivia R. Comia" userId="S::jorcomia@bpi.com.ph::2079e24d-6a27-45ca-8297-e6fda31c4683" providerId="AD" clId="Web-{D1507477-C171-E3D3-0961-A60CCF5CAB27}" dt="2023-08-09T23:40:48.875" v="66" actId="20577"/>
      <pc:docMkLst>
        <pc:docMk/>
      </pc:docMkLst>
      <pc:sldChg chg="modSp delCm modCm">
        <pc:chgData name="Jaymee Olivia R. Comia" userId="S::jorcomia@bpi.com.ph::2079e24d-6a27-45ca-8297-e6fda31c4683" providerId="AD" clId="Web-{D1507477-C171-E3D3-0961-A60CCF5CAB27}" dt="2023-08-09T23:40:48.875" v="66" actId="20577"/>
        <pc:sldMkLst>
          <pc:docMk/>
          <pc:sldMk cId="3677626728" sldId="256"/>
        </pc:sldMkLst>
        <pc:spChg chg="mod">
          <ac:chgData name="Jaymee Olivia R. Comia" userId="S::jorcomia@bpi.com.ph::2079e24d-6a27-45ca-8297-e6fda31c4683" providerId="AD" clId="Web-{D1507477-C171-E3D3-0961-A60CCF5CAB27}" dt="2023-08-09T23:05:29.009" v="0" actId="20577"/>
          <ac:spMkLst>
            <pc:docMk/>
            <pc:sldMk cId="3677626728" sldId="256"/>
            <ac:spMk id="5" creationId="{00000000-0008-0000-0000-000045000000}"/>
          </ac:spMkLst>
        </pc:spChg>
        <pc:spChg chg="mod">
          <ac:chgData name="Jaymee Olivia R. Comia" userId="S::jorcomia@bpi.com.ph::2079e24d-6a27-45ca-8297-e6fda31c4683" providerId="AD" clId="Web-{D1507477-C171-E3D3-0961-A60CCF5CAB27}" dt="2023-08-09T23:40:48.875" v="6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mod">
              <pc226:chgData name="Jaymee Olivia R. Comia" userId="S::jorcomia@bpi.com.ph::2079e24d-6a27-45ca-8297-e6fda31c4683" providerId="AD" clId="Web-{D1507477-C171-E3D3-0961-A60CCF5CAB27}" dt="2023-08-09T23:11:26.111" v="3"/>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aymee Olivia R. Comia" userId="S::jorcomia@bpi.com.ph::2079e24d-6a27-45ca-8297-e6fda31c4683" providerId="AD" clId="Web-{D1507477-C171-E3D3-0961-A60CCF5CAB27}" dt="2023-08-09T23:05:29.009" v="0"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96D4831C-6081-438B-9CBF-BFAF04058E3F}"/>
              </pc2:cmMkLst>
            </pc226:cmChg>
            <pc226:cmChg xmlns:pc226="http://schemas.microsoft.com/office/powerpoint/2022/06/main/command" chg="del mod">
              <pc226:chgData name="Jaymee Olivia R. Comia" userId="S::jorcomia@bpi.com.ph::2079e24d-6a27-45ca-8297-e6fda31c4683" providerId="AD" clId="Web-{D1507477-C171-E3D3-0961-A60CCF5CAB27}" dt="2023-08-09T23:11:20.830" v="2"/>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D1507477-C171-E3D3-0961-A60CCF5CAB27}" dt="2023-08-09T23:05:29.009" v="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D1507477-C171-E3D3-0961-A60CCF5CAB27}" dt="2023-08-09T23:40:46" v="65"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bbab206c-414b-4214-91b9-42bbaba5d4e1" providerId="ADAL" clId="{9E212E69-8ADE-471B-929A-1EDD7FE8B39A}"/>
    <pc:docChg chg="undo custSel modSld">
      <pc:chgData name="Jose Rafael B. Jereza Vi" userId="bbab206c-414b-4214-91b9-42bbaba5d4e1" providerId="ADAL" clId="{9E212E69-8ADE-471B-929A-1EDD7FE8B39A}" dt="2023-06-27T00:04:02.192" v="2759" actId="20577"/>
      <pc:docMkLst>
        <pc:docMk/>
      </pc:docMkLst>
      <pc:sldChg chg="addSp delSp modSp mod modCm">
        <pc:chgData name="Jose Rafael B. Jereza Vi" userId="bbab206c-414b-4214-91b9-42bbaba5d4e1" providerId="ADAL" clId="{9E212E69-8ADE-471B-929A-1EDD7FE8B39A}" dt="2023-06-27T00:04:02.192" v="2759" actId="20577"/>
        <pc:sldMkLst>
          <pc:docMk/>
          <pc:sldMk cId="3677626728" sldId="256"/>
        </pc:sldMkLst>
        <pc:spChg chg="mod">
          <ac:chgData name="Jose Rafael B. Jereza Vi" userId="bbab206c-414b-4214-91b9-42bbaba5d4e1" providerId="ADAL" clId="{9E212E69-8ADE-471B-929A-1EDD7FE8B39A}" dt="2023-06-27T00:04:02.192" v="2759" actId="20577"/>
          <ac:spMkLst>
            <pc:docMk/>
            <pc:sldMk cId="3677626728" sldId="256"/>
            <ac:spMk id="5" creationId="{00000000-0008-0000-0000-000045000000}"/>
          </ac:spMkLst>
        </pc:spChg>
        <pc:spChg chg="del">
          <ac:chgData name="Jose Rafael B. Jereza Vi" userId="bbab206c-414b-4214-91b9-42bbaba5d4e1" providerId="ADAL" clId="{9E212E69-8ADE-471B-929A-1EDD7FE8B39A}" dt="2023-06-26T00:16:31.573" v="15" actId="478"/>
          <ac:spMkLst>
            <pc:docMk/>
            <pc:sldMk cId="3677626728" sldId="256"/>
            <ac:spMk id="14" creationId="{76C3DC98-0A45-F4BB-A3C3-F415BA28CD0F}"/>
          </ac:spMkLst>
        </pc:spChg>
        <pc:spChg chg="mod">
          <ac:chgData name="Jose Rafael B. Jereza Vi" userId="bbab206c-414b-4214-91b9-42bbaba5d4e1" providerId="ADAL" clId="{9E212E69-8ADE-471B-929A-1EDD7FE8B39A}" dt="2023-06-26T23:58:17.678" v="1938" actId="20577"/>
          <ac:spMkLst>
            <pc:docMk/>
            <pc:sldMk cId="3677626728" sldId="256"/>
            <ac:spMk id="15" creationId="{00000000-0008-0000-0000-000045000000}"/>
          </ac:spMkLst>
        </pc:spChg>
        <pc:graphicFrameChg chg="add del mod">
          <ac:chgData name="Jose Rafael B. Jereza Vi" userId="bbab206c-414b-4214-91b9-42bbaba5d4e1" providerId="ADAL" clId="{9E212E69-8ADE-471B-929A-1EDD7FE8B39A}" dt="2023-06-26T23:47:49.170" v="1197"/>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9E212E69-8ADE-471B-929A-1EDD7FE8B39A}" dt="2023-06-26T23:48:06.329" v="1203" actId="14100"/>
          <ac:graphicFrameMkLst>
            <pc:docMk/>
            <pc:sldMk cId="3677626728" sldId="256"/>
            <ac:graphicFrameMk id="7" creationId="{00000000-0008-0000-0000-000007000000}"/>
          </ac:graphicFrameMkLst>
        </pc:graphicFrameChg>
        <pc:graphicFrameChg chg="mod">
          <ac:chgData name="Jose Rafael B. Jereza Vi" userId="bbab206c-414b-4214-91b9-42bbaba5d4e1" providerId="ADAL" clId="{9E212E69-8ADE-471B-929A-1EDD7FE8B39A}" dt="2023-06-26T23:44:24.904" v="1185"/>
          <ac:graphicFrameMkLst>
            <pc:docMk/>
            <pc:sldMk cId="3677626728" sldId="256"/>
            <ac:graphicFrameMk id="9" creationId="{00000000-0000-0000-0000-000000000000}"/>
          </ac:graphicFrameMkLst>
        </pc:graphicFrameChg>
        <pc:graphicFrameChg chg="mod modGraphic">
          <ac:chgData name="Jose Rafael B. Jereza Vi" userId="bbab206c-414b-4214-91b9-42bbaba5d4e1" providerId="ADAL" clId="{9E212E69-8ADE-471B-929A-1EDD7FE8B39A}" dt="2023-06-26T23:44:31.210" v="1187"/>
          <ac:graphicFrameMkLst>
            <pc:docMk/>
            <pc:sldMk cId="3677626728" sldId="256"/>
            <ac:graphicFrameMk id="10" creationId="{00000000-0000-0000-0000-000000000000}"/>
          </ac:graphicFrameMkLst>
        </pc:graphicFrameChg>
        <pc:graphicFrameChg chg="add del mod">
          <ac:chgData name="Jose Rafael B. Jereza Vi" userId="bbab206c-414b-4214-91b9-42bbaba5d4e1" providerId="ADAL" clId="{9E212E69-8ADE-471B-929A-1EDD7FE8B39A}" dt="2023-06-26T23:47:14.709" v="1192" actId="478"/>
          <ac:graphicFrameMkLst>
            <pc:docMk/>
            <pc:sldMk cId="3677626728" sldId="256"/>
            <ac:graphicFrameMk id="11" creationId="{00000000-0008-0000-0000-000003000000}"/>
          </ac:graphicFrameMkLst>
        </pc:graphicFrameChg>
        <pc:graphicFrameChg chg="add del mod">
          <ac:chgData name="Jose Rafael B. Jereza Vi" userId="bbab206c-414b-4214-91b9-42bbaba5d4e1" providerId="ADAL" clId="{9E212E69-8ADE-471B-929A-1EDD7FE8B39A}" dt="2023-06-26T23:47:59.809" v="1200" actId="478"/>
          <ac:graphicFrameMkLst>
            <pc:docMk/>
            <pc:sldMk cId="3677626728" sldId="256"/>
            <ac:graphicFrameMk id="12" creationId="{00000000-0008-0000-0000-000007000000}"/>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9E212E69-8ADE-471B-929A-1EDD7FE8B39A}" dt="2023-06-26T00:06:57.062" v="14"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Jose Rafael B. Jereza Vi" userId="bbab206c-414b-4214-91b9-42bbaba5d4e1" providerId="ADAL" clId="{9E212E69-8ADE-471B-929A-1EDD7FE8B39A}" dt="2023-06-27T00:04:02.192" v="275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9E212E69-8ADE-471B-929A-1EDD7FE8B39A}" dt="2023-06-26T00:20:42.216" v="343" actId="2056"/>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Jose Rafael B. Jereza Vi" userId="bbab206c-414b-4214-91b9-42bbaba5d4e1" providerId="ADAL" clId="{9E212E69-8ADE-471B-929A-1EDD7FE8B39A}" dt="2023-06-27T00:00:12.198" v="236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bbab206c-414b-4214-91b9-42bbaba5d4e1" providerId="ADAL" clId="{9E212E69-8ADE-471B-929A-1EDD7FE8B39A}" dt="2023-06-27T00:04:02.192" v="2759"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bbab206c-414b-4214-91b9-42bbaba5d4e1" providerId="ADAL" clId="{9E212E69-8ADE-471B-929A-1EDD7FE8B39A}" dt="2023-06-27T00:04:02.192" v="2759"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8FFA63CD-60FB-5D9B-80A7-141ABBDB8C94}"/>
    <pc:docChg chg="modSld">
      <pc:chgData name="Hannah Nicole C. Cabrera" userId="S::hnccabrera@bpi.com.ph::687238b0-55cc-4952-a3e2-79eb6053de43" providerId="AD" clId="Web-{8FFA63CD-60FB-5D9B-80A7-141ABBDB8C94}" dt="2023-07-19T00:19:51.165" v="51" actId="20577"/>
      <pc:docMkLst>
        <pc:docMk/>
      </pc:docMkLst>
      <pc:sldChg chg="modSp modCm">
        <pc:chgData name="Hannah Nicole C. Cabrera" userId="S::hnccabrera@bpi.com.ph::687238b0-55cc-4952-a3e2-79eb6053de43" providerId="AD" clId="Web-{8FFA63CD-60FB-5D9B-80A7-141ABBDB8C94}" dt="2023-07-19T00:19:51.165" v="51" actId="20577"/>
        <pc:sldMkLst>
          <pc:docMk/>
          <pc:sldMk cId="3677626728" sldId="256"/>
        </pc:sldMkLst>
        <pc:spChg chg="mod">
          <ac:chgData name="Hannah Nicole C. Cabrera" userId="S::hnccabrera@bpi.com.ph::687238b0-55cc-4952-a3e2-79eb6053de43" providerId="AD" clId="Web-{8FFA63CD-60FB-5D9B-80A7-141ABBDB8C94}" dt="2023-07-19T00:18:44.288" v="31" actId="20577"/>
          <ac:spMkLst>
            <pc:docMk/>
            <pc:sldMk cId="3677626728" sldId="256"/>
            <ac:spMk id="5" creationId="{00000000-0008-0000-0000-000045000000}"/>
          </ac:spMkLst>
        </pc:spChg>
        <pc:spChg chg="mod">
          <ac:chgData name="Hannah Nicole C. Cabrera" userId="S::hnccabrera@bpi.com.ph::687238b0-55cc-4952-a3e2-79eb6053de43" providerId="AD" clId="Web-{8FFA63CD-60FB-5D9B-80A7-141ABBDB8C94}" dt="2023-07-19T00:19:51.165" v="5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FFA63CD-60FB-5D9B-80A7-141ABBDB8C94}" dt="2023-07-19T00:19:33.930" v="49"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8FFA63CD-60FB-5D9B-80A7-141ABBDB8C94}" dt="2023-07-19T00:18:40.491" v="2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8FFA63CD-60FB-5D9B-80A7-141ABBDB8C94}" dt="2023-07-19T00:18:40.491" v="29"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8FFA63CD-60FB-5D9B-80A7-141ABBDB8C94}" dt="2023-07-19T00:19:33.930" v="4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8FFA63CD-60FB-5D9B-80A7-141ABBDB8C94}" dt="2023-07-19T00:18:40.491" v="2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8FFA63CD-60FB-5D9B-80A7-141ABBDB8C94}" dt="2023-07-19T00:19:33.930" v="4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FFA63CD-60FB-5D9B-80A7-141ABBDB8C94}" dt="2023-07-19T00:19:33.930" v="49"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8FFA63CD-60FB-5D9B-80A7-141ABBDB8C94}" dt="2023-07-19T00:18:40.491" v="29" actId="20577"/>
              <pc2:cmMkLst xmlns:pc2="http://schemas.microsoft.com/office/powerpoint/2019/9/main/command">
                <pc:docMk/>
                <pc:sldMk cId="3677626728" sldId="256"/>
                <pc2:cmMk id="{DE2CAAEF-2BD7-4FA7-993E-F69F2C0016D9}"/>
              </pc2:cmMkLst>
            </pc226:cmChg>
          </p:ext>
        </pc:extLst>
      </pc:sldChg>
    </pc:docChg>
  </pc:docChgLst>
  <pc:docChgLst>
    <pc:chgData name="Danielle Y. Sta. Rosa" userId="S::dystarosa@bpi.com.ph::157a21cc-b2e0-4f1a-a101-9e2a88fa073e" providerId="AD" clId="Web-{5FAA83D4-ECF8-A684-462F-199CBCB44A43}"/>
    <pc:docChg chg="modSld">
      <pc:chgData name="Danielle Y. Sta. Rosa" userId="S::dystarosa@bpi.com.ph::157a21cc-b2e0-4f1a-a101-9e2a88fa073e" providerId="AD" clId="Web-{5FAA83D4-ECF8-A684-462F-199CBCB44A43}" dt="2023-06-20T00:36:18.561" v="76" actId="20577"/>
      <pc:docMkLst>
        <pc:docMk/>
      </pc:docMkLst>
      <pc:sldChg chg="modSp modCm">
        <pc:chgData name="Danielle Y. Sta. Rosa" userId="S::dystarosa@bpi.com.ph::157a21cc-b2e0-4f1a-a101-9e2a88fa073e" providerId="AD" clId="Web-{5FAA83D4-ECF8-A684-462F-199CBCB44A43}" dt="2023-06-20T00:36:18.561" v="76" actId="20577"/>
        <pc:sldMkLst>
          <pc:docMk/>
          <pc:sldMk cId="3677626728" sldId="256"/>
        </pc:sldMkLst>
        <pc:spChg chg="mod">
          <ac:chgData name="Danielle Y. Sta. Rosa" userId="S::dystarosa@bpi.com.ph::157a21cc-b2e0-4f1a-a101-9e2a88fa073e" providerId="AD" clId="Web-{5FAA83D4-ECF8-A684-462F-199CBCB44A43}" dt="2023-06-20T00:36:18.561" v="76" actId="20577"/>
          <ac:spMkLst>
            <pc:docMk/>
            <pc:sldMk cId="3677626728" sldId="256"/>
            <ac:spMk id="5" creationId="{00000000-0008-0000-0000-000045000000}"/>
          </ac:spMkLst>
        </pc:spChg>
        <pc:spChg chg="mod">
          <ac:chgData name="Danielle Y. Sta. Rosa" userId="S::dystarosa@bpi.com.ph::157a21cc-b2e0-4f1a-a101-9e2a88fa073e" providerId="AD" clId="Web-{5FAA83D4-ECF8-A684-462F-199CBCB44A43}" dt="2023-06-20T00:18:25.613" v="7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5FAA83D4-ECF8-A684-462F-199CBCB44A43}" dt="2023-06-20T00:35:21.919" v="73"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Danielle Y. Sta. Rosa" userId="S::dystarosa@bpi.com.ph::157a21cc-b2e0-4f1a-a101-9e2a88fa073e" providerId="AD" clId="Web-{5FAA83D4-ECF8-A684-462F-199CBCB44A43}" dt="2023-06-20T00:36:17.374" v="75"/>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Danielle Y. Sta. Rosa" userId="S::dystarosa@bpi.com.ph::157a21cc-b2e0-4f1a-a101-9e2a88fa073e" providerId="AD" clId="Web-{5FAA83D4-ECF8-A684-462F-199CBCB44A43}" dt="2023-06-20T00:35:21.919" v="73" actId="20577"/>
              <pc2:cmMkLst xmlns:pc2="http://schemas.microsoft.com/office/powerpoint/2019/9/main/command">
                <pc:docMk/>
                <pc:sldMk cId="3677626728" sldId="256"/>
                <pc2:cmMk id="{871896B5-1B6D-43C3-9C1C-58824C3995D9}"/>
              </pc2:cmMkLst>
            </pc226:cmChg>
          </p:ext>
        </pc:extLst>
      </pc:sldChg>
    </pc:docChg>
  </pc:docChgLst>
  <pc:docChgLst>
    <pc:chgData name="Jaymee Olivia R. Comia" userId="S::jorcomia@bpi.com.ph::2079e24d-6a27-45ca-8297-e6fda31c4683" providerId="AD" clId="Web-{0F537ACF-61AA-9619-CBF3-91480CCF07D7}"/>
    <pc:docChg chg="modSld">
      <pc:chgData name="Jaymee Olivia R. Comia" userId="S::jorcomia@bpi.com.ph::2079e24d-6a27-45ca-8297-e6fda31c4683" providerId="AD" clId="Web-{0F537ACF-61AA-9619-CBF3-91480CCF07D7}" dt="2023-06-13T00:16:01.145" v="129"/>
      <pc:docMkLst>
        <pc:docMk/>
      </pc:docMkLst>
      <pc:sldChg chg="modSp modCm">
        <pc:chgData name="Jaymee Olivia R. Comia" userId="S::jorcomia@bpi.com.ph::2079e24d-6a27-45ca-8297-e6fda31c4683" providerId="AD" clId="Web-{0F537ACF-61AA-9619-CBF3-91480CCF07D7}" dt="2023-06-13T00:16:01.145" v="129"/>
        <pc:sldMkLst>
          <pc:docMk/>
          <pc:sldMk cId="3677626728" sldId="256"/>
        </pc:sldMkLst>
        <pc:spChg chg="mod">
          <ac:chgData name="Jaymee Olivia R. Comia" userId="S::jorcomia@bpi.com.ph::2079e24d-6a27-45ca-8297-e6fda31c4683" providerId="AD" clId="Web-{0F537ACF-61AA-9619-CBF3-91480CCF07D7}" dt="2023-06-13T00:10:56.117" v="127" actId="20577"/>
          <ac:spMkLst>
            <pc:docMk/>
            <pc:sldMk cId="3677626728" sldId="256"/>
            <ac:spMk id="6" creationId="{00000000-0008-0000-0000-000045000000}"/>
          </ac:spMkLst>
        </pc:spChg>
        <pc:graphicFrameChg chg="mod modGraphic">
          <ac:chgData name="Jaymee Olivia R. Comia" userId="S::jorcomia@bpi.com.ph::2079e24d-6a27-45ca-8297-e6fda31c4683" providerId="AD" clId="Web-{0F537ACF-61AA-9619-CBF3-91480CCF07D7}" dt="2023-06-13T00:16:01.145" v="129"/>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F537ACF-61AA-9619-CBF3-91480CCF07D7}" dt="2023-06-13T00:16:01.145" v="128"/>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0F537ACF-61AA-9619-CBF3-91480CCF07D7}" dt="2023-06-13T00:09:59.474" v="123"/>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0F537ACF-61AA-9619-CBF3-91480CCF07D7}" dt="2023-06-13T00:09:13.112" v="122"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464FB8C7-AF56-31B1-5CB9-CDF70E48CB6E}"/>
    <pc:docChg chg="modSld">
      <pc:chgData name="Loretta May Y. Rosario" userId="S::lmyrosario@bpi.com.ph::fe02064f-4370-4ff4-8b40-e24cea319a51" providerId="AD" clId="Web-{464FB8C7-AF56-31B1-5CB9-CDF70E48CB6E}" dt="2023-06-08T00:23:17.165" v="124"/>
      <pc:docMkLst>
        <pc:docMk/>
      </pc:docMkLst>
      <pc:sldChg chg="modSp modCm">
        <pc:chgData name="Loretta May Y. Rosario" userId="S::lmyrosario@bpi.com.ph::fe02064f-4370-4ff4-8b40-e24cea319a51" providerId="AD" clId="Web-{464FB8C7-AF56-31B1-5CB9-CDF70E48CB6E}" dt="2023-06-08T00:23:17.165" v="124"/>
        <pc:sldMkLst>
          <pc:docMk/>
          <pc:sldMk cId="3677626728" sldId="256"/>
        </pc:sldMkLst>
        <pc:spChg chg="mod">
          <ac:chgData name="Loretta May Y. Rosario" userId="S::lmyrosario@bpi.com.ph::fe02064f-4370-4ff4-8b40-e24cea319a51" providerId="AD" clId="Web-{464FB8C7-AF56-31B1-5CB9-CDF70E48CB6E}" dt="2023-06-08T00:21:29.755" v="78" actId="20577"/>
          <ac:spMkLst>
            <pc:docMk/>
            <pc:sldMk cId="3677626728" sldId="256"/>
            <ac:spMk id="5" creationId="{00000000-0008-0000-0000-000045000000}"/>
          </ac:spMkLst>
        </pc:spChg>
        <pc:spChg chg="mod">
          <ac:chgData name="Loretta May Y. Rosario" userId="S::lmyrosario@bpi.com.ph::fe02064f-4370-4ff4-8b40-e24cea319a51" providerId="AD" clId="Web-{464FB8C7-AF56-31B1-5CB9-CDF70E48CB6E}" dt="2023-06-08T00:23:10.478" v="12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464FB8C7-AF56-31B1-5CB9-CDF70E48CB6E}" dt="2023-06-08T00:23:17.165" v="124"/>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464FB8C7-AF56-31B1-5CB9-CDF70E48CB6E}" dt="2023-06-08T00:22:58.696" v="121"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464FB8C7-AF56-31B1-5CB9-CDF70E48CB6E}" dt="2023-06-08T00:22:58.696" v="121"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Loretta May Y. Rosario" userId="S::lmyrosario@bpi.com.ph::fe02064f-4370-4ff4-8b40-e24cea319a51" providerId="AD" clId="Web-{464FB8C7-AF56-31B1-5CB9-CDF70E48CB6E}" dt="2023-06-08T00:22:58.696" v="121"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464FB8C7-AF56-31B1-5CB9-CDF70E48CB6E}" dt="2023-06-08T00:22:58.696" v="121" actId="20577"/>
              <pc2:cmMkLst xmlns:pc2="http://schemas.microsoft.com/office/powerpoint/2019/9/main/command">
                <pc:docMk/>
                <pc:sldMk cId="3677626728" sldId="256"/>
                <pc2:cmMk id="{B6A1DCC7-D682-43DC-BA43-849D659755B6}"/>
              </pc2:cmMkLst>
            </pc226:cmChg>
          </p:ext>
        </pc:extLst>
      </pc:sldChg>
    </pc:docChg>
  </pc:docChgLst>
  <pc:docChgLst>
    <pc:chgData name="Loretta May Y. Rosario" userId="S::lmyrosario@bpi.com.ph::fe02064f-4370-4ff4-8b40-e24cea319a51" providerId="AD" clId="Web-{7EA3156E-7C35-4B07-9B51-7FD1D19A08B7}"/>
    <pc:docChg chg="modSld">
      <pc:chgData name="Loretta May Y. Rosario" userId="S::lmyrosario@bpi.com.ph::fe02064f-4370-4ff4-8b40-e24cea319a51" providerId="AD" clId="Web-{7EA3156E-7C35-4B07-9B51-7FD1D19A08B7}" dt="2023-05-24T08:12:01.529" v="22" actId="20577"/>
      <pc:docMkLst>
        <pc:docMk/>
      </pc:docMkLst>
      <pc:sldChg chg="modSp">
        <pc:chgData name="Loretta May Y. Rosario" userId="S::lmyrosario@bpi.com.ph::fe02064f-4370-4ff4-8b40-e24cea319a51" providerId="AD" clId="Web-{7EA3156E-7C35-4B07-9B51-7FD1D19A08B7}" dt="2023-05-24T08:12:01.529" v="22" actId="20577"/>
        <pc:sldMkLst>
          <pc:docMk/>
          <pc:sldMk cId="3677626728" sldId="256"/>
        </pc:sldMkLst>
        <pc:spChg chg="mod">
          <ac:chgData name="Loretta May Y. Rosario" userId="S::lmyrosario@bpi.com.ph::fe02064f-4370-4ff4-8b40-e24cea319a51" providerId="AD" clId="Web-{7EA3156E-7C35-4B07-9B51-7FD1D19A08B7}" dt="2023-05-24T08:12:01.529" v="22" actId="20577"/>
          <ac:spMkLst>
            <pc:docMk/>
            <pc:sldMk cId="3677626728" sldId="256"/>
            <ac:spMk id="5" creationId="{00000000-0008-0000-0000-000045000000}"/>
          </ac:spMkLst>
        </pc:spChg>
        <pc:spChg chg="mod">
          <ac:chgData name="Loretta May Y. Rosario" userId="S::lmyrosario@bpi.com.ph::fe02064f-4370-4ff4-8b40-e24cea319a51" providerId="AD" clId="Web-{7EA3156E-7C35-4B07-9B51-7FD1D19A08B7}" dt="2023-05-24T08:10:17.339" v="17" actId="2057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6466DEC4-6909-D4BC-89C6-7921EB06357B}"/>
    <pc:docChg chg="modSld">
      <pc:chgData name="Hannah Nicole C. Cabrera" userId="S::hnccabrera@bpi.com.ph::687238b0-55cc-4952-a3e2-79eb6053de43" providerId="AD" clId="Web-{6466DEC4-6909-D4BC-89C6-7921EB06357B}" dt="2023-08-03T01:21:01.290" v="23" actId="20577"/>
      <pc:docMkLst>
        <pc:docMk/>
      </pc:docMkLst>
      <pc:sldChg chg="modSp modCm">
        <pc:chgData name="Hannah Nicole C. Cabrera" userId="S::hnccabrera@bpi.com.ph::687238b0-55cc-4952-a3e2-79eb6053de43" providerId="AD" clId="Web-{6466DEC4-6909-D4BC-89C6-7921EB06357B}" dt="2023-08-03T01:21:01.290" v="23" actId="20577"/>
        <pc:sldMkLst>
          <pc:docMk/>
          <pc:sldMk cId="3677626728" sldId="256"/>
        </pc:sldMkLst>
        <pc:spChg chg="mod">
          <ac:chgData name="Hannah Nicole C. Cabrera" userId="S::hnccabrera@bpi.com.ph::687238b0-55cc-4952-a3e2-79eb6053de43" providerId="AD" clId="Web-{6466DEC4-6909-D4BC-89C6-7921EB06357B}" dt="2023-08-03T01:20:00.945" v="8" actId="20577"/>
          <ac:spMkLst>
            <pc:docMk/>
            <pc:sldMk cId="3677626728" sldId="256"/>
            <ac:spMk id="5" creationId="{00000000-0008-0000-0000-000045000000}"/>
          </ac:spMkLst>
        </pc:spChg>
        <pc:spChg chg="mod">
          <ac:chgData name="Hannah Nicole C. Cabrera" userId="S::hnccabrera@bpi.com.ph::687238b0-55cc-4952-a3e2-79eb6053de43" providerId="AD" clId="Web-{6466DEC4-6909-D4BC-89C6-7921EB06357B}" dt="2023-08-03T01:21:01.290" v="2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466DEC4-6909-D4BC-89C6-7921EB06357B}" dt="2023-08-03T01:19:54.319" v="6"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6466DEC4-6909-D4BC-89C6-7921EB06357B}" dt="2023-08-03T01:20:47.571" v="2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6466DEC4-6909-D4BC-89C6-7921EB06357B}" dt="2023-08-03T01:20:47.571" v="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6466DEC4-6909-D4BC-89C6-7921EB06357B}" dt="2023-08-03T01:19:54.319" v="6"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6466DEC4-6909-D4BC-89C6-7921EB06357B}" dt="2023-08-03T01:19:54.319" v="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6466DEC4-6909-D4BC-89C6-7921EB06357B}" dt="2023-08-03T01:20:47.571" v="2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6466DEC4-6909-D4BC-89C6-7921EB06357B}" dt="2023-08-03T01:20:47.571" v="2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6466DEC4-6909-D4BC-89C6-7921EB06357B}" dt="2023-08-03T01:20:47.571" v="21"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FFF53AAC-0DE1-7847-C5D4-2EA1B6D5081A}"/>
    <pc:docChg chg="modSld">
      <pc:chgData name="Jaymee Olivia R. Comia" userId="S::jorcomia@bpi.com.ph::2079e24d-6a27-45ca-8297-e6fda31c4683" providerId="AD" clId="Web-{FFF53AAC-0DE1-7847-C5D4-2EA1B6D5081A}" dt="2023-06-19T00:00:13.800" v="3" actId="20577"/>
      <pc:docMkLst>
        <pc:docMk/>
      </pc:docMkLst>
      <pc:sldChg chg="modSp">
        <pc:chgData name="Jaymee Olivia R. Comia" userId="S::jorcomia@bpi.com.ph::2079e24d-6a27-45ca-8297-e6fda31c4683" providerId="AD" clId="Web-{FFF53AAC-0DE1-7847-C5D4-2EA1B6D5081A}" dt="2023-06-19T00:00:13.800" v="3" actId="20577"/>
        <pc:sldMkLst>
          <pc:docMk/>
          <pc:sldMk cId="3677626728" sldId="256"/>
        </pc:sldMkLst>
        <pc:spChg chg="mod">
          <ac:chgData name="Jaymee Olivia R. Comia" userId="S::jorcomia@bpi.com.ph::2079e24d-6a27-45ca-8297-e6fda31c4683" providerId="AD" clId="Web-{FFF53AAC-0DE1-7847-C5D4-2EA1B6D5081A}" dt="2023-06-19T00:00:13.800" v="3" actId="20577"/>
          <ac:spMkLst>
            <pc:docMk/>
            <pc:sldMk cId="3677626728" sldId="256"/>
            <ac:spMk id="6" creationId="{00000000-0008-0000-0000-000045000000}"/>
          </ac:spMkLst>
        </pc:spChg>
      </pc:sldChg>
    </pc:docChg>
  </pc:docChgLst>
  <pc:docChgLst>
    <pc:chgData name="Jaymee Olivia R. Comia" userId="S::jorcomia@bpi.com.ph::2079e24d-6a27-45ca-8297-e6fda31c4683" providerId="AD" clId="Web-{0E037915-18A8-15C6-3E08-64D49D1A97A5}"/>
    <pc:docChg chg="modSld">
      <pc:chgData name="Jaymee Olivia R. Comia" userId="S::jorcomia@bpi.com.ph::2079e24d-6a27-45ca-8297-e6fda31c4683" providerId="AD" clId="Web-{0E037915-18A8-15C6-3E08-64D49D1A97A5}" dt="2023-06-21T23:58:10.554" v="38"/>
      <pc:docMkLst>
        <pc:docMk/>
      </pc:docMkLst>
      <pc:sldChg chg="modSp modCm">
        <pc:chgData name="Jaymee Olivia R. Comia" userId="S::jorcomia@bpi.com.ph::2079e24d-6a27-45ca-8297-e6fda31c4683" providerId="AD" clId="Web-{0E037915-18A8-15C6-3E08-64D49D1A97A5}" dt="2023-06-21T23:58:10.554" v="38"/>
        <pc:sldMkLst>
          <pc:docMk/>
          <pc:sldMk cId="3677626728" sldId="256"/>
        </pc:sldMkLst>
        <pc:spChg chg="mod">
          <ac:chgData name="Jaymee Olivia R. Comia" userId="S::jorcomia@bpi.com.ph::2079e24d-6a27-45ca-8297-e6fda31c4683" providerId="AD" clId="Web-{0E037915-18A8-15C6-3E08-64D49D1A97A5}" dt="2023-06-21T23:57:36.240" v="3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E037915-18A8-15C6-3E08-64D49D1A97A5}" dt="2023-06-21T23:57:34.943" v="36"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Jaymee Olivia R. Comia" userId="S::jorcomia@bpi.com.ph::2079e24d-6a27-45ca-8297-e6fda31c4683" providerId="AD" clId="Web-{0E037915-18A8-15C6-3E08-64D49D1A97A5}" dt="2023-06-21T23:58:10.554" v="38"/>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Jaymee Olivia R. Comia" userId="S::jorcomia@bpi.com.ph::2079e24d-6a27-45ca-8297-e6fda31c4683" providerId="AD" clId="Web-{0E037915-18A8-15C6-3E08-64D49D1A97A5}" dt="2023-06-21T23:57:34.943" v="36"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Jaymee Olivia R. Comia" userId="S::jorcomia@bpi.com.ph::2079e24d-6a27-45ca-8297-e6fda31c4683" providerId="AD" clId="Web-{0E037915-18A8-15C6-3E08-64D49D1A97A5}" dt="2023-06-21T23:57:34.943" v="36" actId="20577"/>
              <pc2:cmMkLst xmlns:pc2="http://schemas.microsoft.com/office/powerpoint/2019/9/main/command">
                <pc:docMk/>
                <pc:sldMk cId="3677626728" sldId="256"/>
                <pc2:cmMk id="{EB792CF3-9A49-4CA0-8E22-105D1BB4762A}"/>
              </pc2:cmMkLst>
            </pc226:cmChg>
          </p:ext>
        </pc:extLst>
      </pc:sldChg>
    </pc:docChg>
  </pc:docChgLst>
  <pc:docChgLst>
    <pc:chgData name="Loretta May Y. Rosario" userId="S::lmyrosario@bpi.com.ph::fe02064f-4370-4ff4-8b40-e24cea319a51" providerId="AD" clId="Web-{A877B967-5A34-CA3D-17E2-FE374723BC4D}"/>
    <pc:docChg chg="modSld">
      <pc:chgData name="Loretta May Y. Rosario" userId="S::lmyrosario@bpi.com.ph::fe02064f-4370-4ff4-8b40-e24cea319a51" providerId="AD" clId="Web-{A877B967-5A34-CA3D-17E2-FE374723BC4D}" dt="2023-06-06T00:27:01.059" v="43" actId="20577"/>
      <pc:docMkLst>
        <pc:docMk/>
      </pc:docMkLst>
      <pc:sldChg chg="modSp modCm">
        <pc:chgData name="Loretta May Y. Rosario" userId="S::lmyrosario@bpi.com.ph::fe02064f-4370-4ff4-8b40-e24cea319a51" providerId="AD" clId="Web-{A877B967-5A34-CA3D-17E2-FE374723BC4D}" dt="2023-06-06T00:27:01.059" v="43" actId="20577"/>
        <pc:sldMkLst>
          <pc:docMk/>
          <pc:sldMk cId="3677626728" sldId="256"/>
        </pc:sldMkLst>
        <pc:spChg chg="mod">
          <ac:chgData name="Loretta May Y. Rosario" userId="S::lmyrosario@bpi.com.ph::fe02064f-4370-4ff4-8b40-e24cea319a51" providerId="AD" clId="Web-{A877B967-5A34-CA3D-17E2-FE374723BC4D}" dt="2023-06-06T00:27:01.059" v="4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A877B967-5A34-CA3D-17E2-FE374723BC4D}" dt="2023-06-06T00:25:11.117" v="27"/>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A877B967-5A34-CA3D-17E2-FE374723BC4D}" dt="2023-06-06T00:25:38.587" v="42" actId="20577"/>
              <pc2:cmMkLst xmlns:pc2="http://schemas.microsoft.com/office/powerpoint/2019/9/main/command">
                <pc:docMk/>
                <pc:sldMk cId="3677626728" sldId="256"/>
                <pc2:cmMk id="{F4AFC732-4C57-4855-8B46-448ECE79F5BB}"/>
              </pc2:cmMkLst>
            </pc226:cmChg>
          </p:ext>
        </pc:extLst>
      </pc:sldChg>
    </pc:docChg>
  </pc:docChgLst>
  <pc:docChgLst>
    <pc:chgData name="Hannah Nicole C. Cabrera" userId="S::hnccabrera@bpi.com.ph::687238b0-55cc-4952-a3e2-79eb6053de43" providerId="AD" clId="Web-{388C5D5F-7BFD-F231-5237-307D95A60FF6}"/>
    <pc:docChg chg="modSld">
      <pc:chgData name="Hannah Nicole C. Cabrera" userId="S::hnccabrera@bpi.com.ph::687238b0-55cc-4952-a3e2-79eb6053de43" providerId="AD" clId="Web-{388C5D5F-7BFD-F231-5237-307D95A60FF6}" dt="2023-06-23T00:21:37.457" v="130" actId="20577"/>
      <pc:docMkLst>
        <pc:docMk/>
      </pc:docMkLst>
      <pc:sldChg chg="modSp addCm modCm">
        <pc:chgData name="Hannah Nicole C. Cabrera" userId="S::hnccabrera@bpi.com.ph::687238b0-55cc-4952-a3e2-79eb6053de43" providerId="AD" clId="Web-{388C5D5F-7BFD-F231-5237-307D95A60FF6}" dt="2023-06-23T00:21:37.457" v="130" actId="20577"/>
        <pc:sldMkLst>
          <pc:docMk/>
          <pc:sldMk cId="3677626728" sldId="256"/>
        </pc:sldMkLst>
        <pc:spChg chg="mod">
          <ac:chgData name="Hannah Nicole C. Cabrera" userId="S::hnccabrera@bpi.com.ph::687238b0-55cc-4952-a3e2-79eb6053de43" providerId="AD" clId="Web-{388C5D5F-7BFD-F231-5237-307D95A60FF6}" dt="2023-06-22T23:42:02.898" v="44" actId="20577"/>
          <ac:spMkLst>
            <pc:docMk/>
            <pc:sldMk cId="3677626728" sldId="256"/>
            <ac:spMk id="5" creationId="{00000000-0008-0000-0000-000045000000}"/>
          </ac:spMkLst>
        </pc:spChg>
        <pc:spChg chg="mod">
          <ac:chgData name="Hannah Nicole C. Cabrera" userId="S::hnccabrera@bpi.com.ph::687238b0-55cc-4952-a3e2-79eb6053de43" providerId="AD" clId="Web-{388C5D5F-7BFD-F231-5237-307D95A60FF6}" dt="2023-06-23T00:21:37.457" v="13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mod">
              <pc226:chgData name="Hannah Nicole C. Cabrera" userId="S::hnccabrera@bpi.com.ph::687238b0-55cc-4952-a3e2-79eb6053de43" providerId="AD" clId="Web-{388C5D5F-7BFD-F231-5237-307D95A60FF6}" dt="2023-06-23T00:21:37.457" v="130"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Hannah Nicole C. Cabrera" userId="S::hnccabrera@bpi.com.ph::687238b0-55cc-4952-a3e2-79eb6053de43" providerId="AD" clId="Web-{388C5D5F-7BFD-F231-5237-307D95A60FF6}" dt="2023-06-23T00:21:37.457" v="130" actId="20577"/>
              <pc2:cmMkLst xmlns:pc2="http://schemas.microsoft.com/office/powerpoint/2019/9/main/command">
                <pc:docMk/>
                <pc:sldMk cId="3677626728" sldId="256"/>
                <pc2:cmMk id="{451484DD-9612-4E22-9D5B-F89B81EE1E62}"/>
              </pc2:cmMkLst>
            </pc226:cmChg>
            <pc226:cmChg xmlns:pc226="http://schemas.microsoft.com/office/powerpoint/2022/06/main/command" chg="add mod">
              <pc226:chgData name="Hannah Nicole C. Cabrera" userId="S::hnccabrera@bpi.com.ph::687238b0-55cc-4952-a3e2-79eb6053de43" providerId="AD" clId="Web-{388C5D5F-7BFD-F231-5237-307D95A60FF6}" dt="2023-06-23T00:12:20.472" v="72"/>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62887F3E-A4B5-BD02-5D34-E59EFFA3A5C1}"/>
    <pc:docChg chg="modSld">
      <pc:chgData name="Jaymee Olivia R. Comia" userId="S::jorcomia@bpi.com.ph::2079e24d-6a27-45ca-8297-e6fda31c4683" providerId="AD" clId="Web-{62887F3E-A4B5-BD02-5D34-E59EFFA3A5C1}" dt="2023-07-05T23:37:40.491" v="20" actId="20577"/>
      <pc:docMkLst>
        <pc:docMk/>
      </pc:docMkLst>
      <pc:sldChg chg="modSp modCm">
        <pc:chgData name="Jaymee Olivia R. Comia" userId="S::jorcomia@bpi.com.ph::2079e24d-6a27-45ca-8297-e6fda31c4683" providerId="AD" clId="Web-{62887F3E-A4B5-BD02-5D34-E59EFFA3A5C1}" dt="2023-07-05T23:37:40.491" v="20" actId="20577"/>
        <pc:sldMkLst>
          <pc:docMk/>
          <pc:sldMk cId="3677626728" sldId="256"/>
        </pc:sldMkLst>
        <pc:spChg chg="mod">
          <ac:chgData name="Jaymee Olivia R. Comia" userId="S::jorcomia@bpi.com.ph::2079e24d-6a27-45ca-8297-e6fda31c4683" providerId="AD" clId="Web-{62887F3E-A4B5-BD02-5D34-E59EFFA3A5C1}" dt="2023-07-05T23:37:40.491" v="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62887F3E-A4B5-BD02-5D34-E59EFFA3A5C1}" dt="2023-07-05T23:37:32.975" v="18"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62887F3E-A4B5-BD02-5D34-E59EFFA3A5C1}" dt="2023-07-05T23:37:32.975" v="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62887F3E-A4B5-BD02-5D34-E59EFFA3A5C1}" dt="2023-07-05T23:37:32.975" v="18" actId="20577"/>
              <pc2:cmMkLst xmlns:pc2="http://schemas.microsoft.com/office/powerpoint/2019/9/main/command">
                <pc:docMk/>
                <pc:sldMk cId="3677626728" sldId="256"/>
                <pc2:cmMk id="{57A253D7-FE2E-4004-A02D-71C2C58631DE}"/>
              </pc2:cmMkLst>
            </pc226:cmChg>
          </p:ext>
        </pc:extLst>
      </pc:sldChg>
    </pc:docChg>
  </pc:docChgLst>
  <pc:docChgLst>
    <pc:chgData name="Jose Rafael B. Jereza Vi" userId="S::jrbjerezavi@bpi.com.ph::bbab206c-414b-4214-91b9-42bbaba5d4e1" providerId="AD" clId="Web-{A3CFF5D1-BA48-839B-0746-47B849BD6F3F}"/>
    <pc:docChg chg="modSld">
      <pc:chgData name="Jose Rafael B. Jereza Vi" userId="S::jrbjerezavi@bpi.com.ph::bbab206c-414b-4214-91b9-42bbaba5d4e1" providerId="AD" clId="Web-{A3CFF5D1-BA48-839B-0746-47B849BD6F3F}" dt="2023-06-23T01:14:06.520" v="287"/>
      <pc:docMkLst>
        <pc:docMk/>
      </pc:docMkLst>
      <pc:sldChg chg="addSp delSp modSp modCm">
        <pc:chgData name="Jose Rafael B. Jereza Vi" userId="S::jrbjerezavi@bpi.com.ph::bbab206c-414b-4214-91b9-42bbaba5d4e1" providerId="AD" clId="Web-{A3CFF5D1-BA48-839B-0746-47B849BD6F3F}" dt="2023-06-23T01:14:06.520" v="287"/>
        <pc:sldMkLst>
          <pc:docMk/>
          <pc:sldMk cId="3677626728" sldId="256"/>
        </pc:sldMkLst>
        <pc:spChg chg="mod">
          <ac:chgData name="Jose Rafael B. Jereza Vi" userId="S::jrbjerezavi@bpi.com.ph::bbab206c-414b-4214-91b9-42bbaba5d4e1" providerId="AD" clId="Web-{A3CFF5D1-BA48-839B-0746-47B849BD6F3F}" dt="2023-06-23T01:07:52.553" v="149" actId="20577"/>
          <ac:spMkLst>
            <pc:docMk/>
            <pc:sldMk cId="3677626728" sldId="256"/>
            <ac:spMk id="6" creationId="{00000000-0008-0000-0000-000045000000}"/>
          </ac:spMkLst>
        </pc:spChg>
        <pc:graphicFrameChg chg="mod modGraphic">
          <ac:chgData name="Jose Rafael B. Jereza Vi" userId="S::jrbjerezavi@bpi.com.ph::bbab206c-414b-4214-91b9-42bbaba5d4e1" providerId="AD" clId="Web-{A3CFF5D1-BA48-839B-0746-47B849BD6F3F}" dt="2023-06-23T01:07:53.147" v="151"/>
          <ac:graphicFrameMkLst>
            <pc:docMk/>
            <pc:sldMk cId="3677626728" sldId="256"/>
            <ac:graphicFrameMk id="9" creationId="{00000000-0000-0000-0000-000000000000}"/>
          </ac:graphicFrameMkLst>
        </pc:graphicFrameChg>
        <pc:graphicFrameChg chg="mod modGraphic">
          <ac:chgData name="Jose Rafael B. Jereza Vi" userId="S::jrbjerezavi@bpi.com.ph::bbab206c-414b-4214-91b9-42bbaba5d4e1" providerId="AD" clId="Web-{A3CFF5D1-BA48-839B-0746-47B849BD6F3F}" dt="2023-06-23T01:14:06.520" v="287"/>
          <ac:graphicFrameMkLst>
            <pc:docMk/>
            <pc:sldMk cId="3677626728" sldId="256"/>
            <ac:graphicFrameMk id="10" creationId="{00000000-0000-0000-0000-000000000000}"/>
          </ac:graphicFrameMkLst>
        </pc:graphicFrameChg>
        <pc:graphicFrameChg chg="add del mod">
          <ac:chgData name="Jose Rafael B. Jereza Vi" userId="S::jrbjerezavi@bpi.com.ph::bbab206c-414b-4214-91b9-42bbaba5d4e1" providerId="AD" clId="Web-{A3CFF5D1-BA48-839B-0746-47B849BD6F3F}" dt="2023-06-23T01:11:23.186" v="153"/>
          <ac:graphicFrameMkLst>
            <pc:docMk/>
            <pc:sldMk cId="3677626728" sldId="256"/>
            <ac:graphicFrameMk id="12" creationId="{607B9B03-E32C-3AA7-5F65-A4D8E65D5B2A}"/>
          </ac:graphicFrameMkLst>
        </pc:graphicFrameChg>
        <pc:graphicFrameChg chg="add del mod">
          <ac:chgData name="Jose Rafael B. Jereza Vi" userId="S::jrbjerezavi@bpi.com.ph::bbab206c-414b-4214-91b9-42bbaba5d4e1" providerId="AD" clId="Web-{A3CFF5D1-BA48-839B-0746-47B849BD6F3F}" dt="2023-06-23T01:05:47.142" v="20"/>
          <ac:graphicFrameMkLst>
            <pc:docMk/>
            <pc:sldMk cId="3677626728" sldId="256"/>
            <ac:graphicFrameMk id="19" creationId="{014C3A73-F97C-E084-FF73-7C9F8E102DA3}"/>
          </ac:graphicFrameMkLst>
        </pc:graphicFrame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A3CFF5D1-BA48-839B-0746-47B849BD6F3F}" dt="2023-06-23T01:13:49.832" v="273"/>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Jose Rafael B. Jereza Vi" userId="S::jrbjerezavi@bpi.com.ph::bbab206c-414b-4214-91b9-42bbaba5d4e1" providerId="AD" clId="Web-{A3CFF5D1-BA48-839B-0746-47B849BD6F3F}" dt="2023-06-23T01:13:44.238" v="261"/>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A3CFF5D1-BA48-839B-0746-47B849BD6F3F}" dt="2023-06-23T01:13:49.832" v="273"/>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A3CFF5D1-BA48-839B-0746-47B849BD6F3F}" dt="2023-06-23T01:13:44.238" v="261"/>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9832D7BA-8B77-B609-EEE4-E153F9765BC2}"/>
    <pc:docChg chg="modSld">
      <pc:chgData name="Jose Rafael B. Jereza Vi" userId="S::jrbjerezavi@bpi.com.ph::bbab206c-414b-4214-91b9-42bbaba5d4e1" providerId="AD" clId="Web-{9832D7BA-8B77-B609-EEE4-E153F9765BC2}" dt="2023-08-03T01:52:17.562" v="57" actId="20577"/>
      <pc:docMkLst>
        <pc:docMk/>
      </pc:docMkLst>
      <pc:sldChg chg="modSp modCm">
        <pc:chgData name="Jose Rafael B. Jereza Vi" userId="S::jrbjerezavi@bpi.com.ph::bbab206c-414b-4214-91b9-42bbaba5d4e1" providerId="AD" clId="Web-{9832D7BA-8B77-B609-EEE4-E153F9765BC2}" dt="2023-08-03T01:52:17.562" v="57" actId="20577"/>
        <pc:sldMkLst>
          <pc:docMk/>
          <pc:sldMk cId="3677626728" sldId="256"/>
        </pc:sldMkLst>
        <pc:spChg chg="mod">
          <ac:chgData name="Jose Rafael B. Jereza Vi" userId="S::jrbjerezavi@bpi.com.ph::bbab206c-414b-4214-91b9-42bbaba5d4e1" providerId="AD" clId="Web-{9832D7BA-8B77-B609-EEE4-E153F9765BC2}" dt="2023-08-03T01:52:17.562" v="57"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9832D7BA-8B77-B609-EEE4-E153F9765BC2}" dt="2023-08-03T01:52:11.093" v="55"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ose Rafael B. Jereza Vi" userId="S::jrbjerezavi@bpi.com.ph::bbab206c-414b-4214-91b9-42bbaba5d4e1" providerId="AD" clId="Web-{9832D7BA-8B77-B609-EEE4-E153F9765BC2}" dt="2023-08-03T01:52:11.093" v="5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S::jrbjerezavi@bpi.com.ph::bbab206c-414b-4214-91b9-42bbaba5d4e1" providerId="AD" clId="Web-{9832D7BA-8B77-B609-EEE4-E153F9765BC2}" dt="2023-08-03T01:52:11.093" v="55"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ose Rafael B. Jereza Vi" userId="S::jrbjerezavi@bpi.com.ph::bbab206c-414b-4214-91b9-42bbaba5d4e1" providerId="AD" clId="Web-{9832D7BA-8B77-B609-EEE4-E153F9765BC2}" dt="2023-08-03T01:52:11.093" v="5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S::jrbjerezavi@bpi.com.ph::bbab206c-414b-4214-91b9-42bbaba5d4e1" providerId="AD" clId="Web-{9832D7BA-8B77-B609-EEE4-E153F9765BC2}" dt="2023-08-03T01:52:11.093" v="55" actId="20577"/>
              <pc2:cmMkLst xmlns:pc2="http://schemas.microsoft.com/office/powerpoint/2019/9/main/command">
                <pc:docMk/>
                <pc:sldMk cId="3677626728" sldId="256"/>
                <pc2:cmMk id="{6DE8ECC5-7C09-433A-9763-DED9851C4B5F}"/>
              </pc2:cmMkLst>
            </pc226:cmChg>
          </p:ext>
        </pc:extLst>
      </pc:sldChg>
    </pc:docChg>
  </pc:docChgLst>
  <pc:docChgLst>
    <pc:chgData name="Loretta May Y. Rosario" userId="S::lmyrosario@bpi.com.ph::fe02064f-4370-4ff4-8b40-e24cea319a51" providerId="AD" clId="Web-{DCEA4D41-6C69-0C96-5CD5-BB7FF7A8674E}"/>
    <pc:docChg chg="modSld">
      <pc:chgData name="Loretta May Y. Rosario" userId="S::lmyrosario@bpi.com.ph::fe02064f-4370-4ff4-8b40-e24cea319a51" providerId="AD" clId="Web-{DCEA4D41-6C69-0C96-5CD5-BB7FF7A8674E}" dt="2023-06-07T01:01:49.122" v="276" actId="20577"/>
      <pc:docMkLst>
        <pc:docMk/>
      </pc:docMkLst>
      <pc:sldChg chg="modSp modCm">
        <pc:chgData name="Loretta May Y. Rosario" userId="S::lmyrosario@bpi.com.ph::fe02064f-4370-4ff4-8b40-e24cea319a51" providerId="AD" clId="Web-{DCEA4D41-6C69-0C96-5CD5-BB7FF7A8674E}" dt="2023-06-07T01:01:49.122" v="276" actId="20577"/>
        <pc:sldMkLst>
          <pc:docMk/>
          <pc:sldMk cId="3677626728" sldId="256"/>
        </pc:sldMkLst>
        <pc:spChg chg="mod">
          <ac:chgData name="Loretta May Y. Rosario" userId="S::lmyrosario@bpi.com.ph::fe02064f-4370-4ff4-8b40-e24cea319a51" providerId="AD" clId="Web-{DCEA4D41-6C69-0C96-5CD5-BB7FF7A8674E}" dt="2023-06-07T01:00:13.929" v="243" actId="20577"/>
          <ac:spMkLst>
            <pc:docMk/>
            <pc:sldMk cId="3677626728" sldId="256"/>
            <ac:spMk id="5" creationId="{00000000-0008-0000-0000-000045000000}"/>
          </ac:spMkLst>
        </pc:spChg>
        <pc:spChg chg="mod">
          <ac:chgData name="Loretta May Y. Rosario" userId="S::lmyrosario@bpi.com.ph::fe02064f-4370-4ff4-8b40-e24cea319a51" providerId="AD" clId="Web-{DCEA4D41-6C69-0C96-5CD5-BB7FF7A8674E}" dt="2023-06-07T01:01:49.122" v="27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CEA4D41-6C69-0C96-5CD5-BB7FF7A8674E}" dt="2023-06-07T01:01:48.387" v="275"/>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DCEA4D41-6C69-0C96-5CD5-BB7FF7A8674E}" dt="2023-06-07T01:01:38.715" v="274"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DCEA4D41-6C69-0C96-5CD5-BB7FF7A8674E}" dt="2023-06-07T01:01:38.715" v="274"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Loretta May Y. Rosario" userId="S::lmyrosario@bpi.com.ph::fe02064f-4370-4ff4-8b40-e24cea319a51" providerId="AD" clId="Web-{DCEA4D41-6C69-0C96-5CD5-BB7FF7A8674E}" dt="2023-06-07T01:01:38.715" v="274" actId="20577"/>
              <pc2:cmMkLst xmlns:pc2="http://schemas.microsoft.com/office/powerpoint/2019/9/main/command">
                <pc:docMk/>
                <pc:sldMk cId="3677626728" sldId="256"/>
                <pc2:cmMk id="{A746EA96-C41B-4C08-A9FB-024BC50E271B}"/>
              </pc2:cmMkLst>
            </pc226:cmChg>
          </p:ext>
        </pc:extLst>
      </pc:sldChg>
    </pc:docChg>
  </pc:docChgLst>
  <pc:docChgLst>
    <pc:chgData name="Jose Rafael B. Jereza Vi" userId="bbab206c-414b-4214-91b9-42bbaba5d4e1" providerId="ADAL" clId="{B6F1F70E-9111-4F24-9EFC-A092AA3144E5}"/>
    <pc:docChg chg="undo redo custSel modSld">
      <pc:chgData name="Jose Rafael B. Jereza Vi" userId="bbab206c-414b-4214-91b9-42bbaba5d4e1" providerId="ADAL" clId="{B6F1F70E-9111-4F24-9EFC-A092AA3144E5}" dt="2023-07-11T23:57:04.437" v="1402" actId="20577"/>
      <pc:docMkLst>
        <pc:docMk/>
      </pc:docMkLst>
      <pc:sldChg chg="addSp delSp modSp mod modCm">
        <pc:chgData name="Jose Rafael B. Jereza Vi" userId="bbab206c-414b-4214-91b9-42bbaba5d4e1" providerId="ADAL" clId="{B6F1F70E-9111-4F24-9EFC-A092AA3144E5}" dt="2023-07-11T23:57:04.437" v="1402" actId="20577"/>
        <pc:sldMkLst>
          <pc:docMk/>
          <pc:sldMk cId="3677626728" sldId="256"/>
        </pc:sldMkLst>
        <pc:spChg chg="mod">
          <ac:chgData name="Jose Rafael B. Jereza Vi" userId="bbab206c-414b-4214-91b9-42bbaba5d4e1" providerId="ADAL" clId="{B6F1F70E-9111-4F24-9EFC-A092AA3144E5}" dt="2023-07-11T23:56:28.846" v="1400" actId="113"/>
          <ac:spMkLst>
            <pc:docMk/>
            <pc:sldMk cId="3677626728" sldId="256"/>
            <ac:spMk id="5" creationId="{00000000-0008-0000-0000-000045000000}"/>
          </ac:spMkLst>
        </pc:spChg>
        <pc:spChg chg="mod">
          <ac:chgData name="Jose Rafael B. Jereza Vi" userId="bbab206c-414b-4214-91b9-42bbaba5d4e1" providerId="ADAL" clId="{B6F1F70E-9111-4F24-9EFC-A092AA3144E5}" dt="2023-07-11T23:57:04.437" v="1402" actId="20577"/>
          <ac:spMkLst>
            <pc:docMk/>
            <pc:sldMk cId="3677626728" sldId="256"/>
            <ac:spMk id="15" creationId="{00000000-0008-0000-0000-000045000000}"/>
          </ac:spMkLst>
        </pc:spChg>
        <pc:graphicFrameChg chg="add del mod">
          <ac:chgData name="Jose Rafael B. Jereza Vi" userId="bbab206c-414b-4214-91b9-42bbaba5d4e1" providerId="ADAL" clId="{B6F1F70E-9111-4F24-9EFC-A092AA3144E5}" dt="2023-07-11T23:49:24.575" v="620" actId="478"/>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B6F1F70E-9111-4F24-9EFC-A092AA3144E5}" dt="2023-07-11T23:50:11.267" v="635" actId="478"/>
          <ac:graphicFrameMkLst>
            <pc:docMk/>
            <pc:sldMk cId="3677626728" sldId="256"/>
            <ac:graphicFrameMk id="7" creationId="{00000000-0008-0000-0000-000007000000}"/>
          </ac:graphicFrameMkLst>
        </pc:graphicFrameChg>
        <pc:graphicFrameChg chg="add mod">
          <ac:chgData name="Jose Rafael B. Jereza Vi" userId="bbab206c-414b-4214-91b9-42bbaba5d4e1" providerId="ADAL" clId="{B6F1F70E-9111-4F24-9EFC-A092AA3144E5}" dt="2023-07-11T23:50:05.961" v="633"/>
          <ac:graphicFrameMkLst>
            <pc:docMk/>
            <pc:sldMk cId="3677626728" sldId="256"/>
            <ac:graphicFrameMk id="9" creationId="{00000000-0008-0000-0000-000003000000}"/>
          </ac:graphicFrameMkLst>
        </pc:graphicFrameChg>
        <pc:graphicFrameChg chg="add mod">
          <ac:chgData name="Jose Rafael B. Jereza Vi" userId="bbab206c-414b-4214-91b9-42bbaba5d4e1" providerId="ADAL" clId="{B6F1F70E-9111-4F24-9EFC-A092AA3144E5}" dt="2023-07-11T23:50:17.422" v="638" actId="14100"/>
          <ac:graphicFrameMkLst>
            <pc:docMk/>
            <pc:sldMk cId="3677626728" sldId="256"/>
            <ac:graphicFrameMk id="10" creationId="{00000000-0008-0000-0000-000007000000}"/>
          </ac:graphicFrameMkLst>
        </pc:graphicFrameChg>
        <pc:graphicFrameChg chg="add del">
          <ac:chgData name="Jose Rafael B. Jereza Vi" userId="bbab206c-414b-4214-91b9-42bbaba5d4e1" providerId="ADAL" clId="{B6F1F70E-9111-4F24-9EFC-A092AA3144E5}" dt="2023-07-11T00:03:40.078" v="40" actId="478"/>
          <ac:graphicFrameMkLst>
            <pc:docMk/>
            <pc:sldMk cId="3677626728" sldId="256"/>
            <ac:graphicFrameMk id="14" creationId="{769A73B5-EDDD-D01B-B950-F80C3B09FCDF}"/>
          </ac:graphicFrameMkLst>
        </pc:graphicFrameChg>
        <pc:graphicFrameChg chg="del mod">
          <ac:chgData name="Jose Rafael B. Jereza Vi" userId="bbab206c-414b-4214-91b9-42bbaba5d4e1" providerId="ADAL" clId="{B6F1F70E-9111-4F24-9EFC-A092AA3144E5}" dt="2023-07-11T00:02:48.128" v="1" actId="478"/>
          <ac:graphicFrameMkLst>
            <pc:docMk/>
            <pc:sldMk cId="3677626728" sldId="256"/>
            <ac:graphicFrameMk id="20" creationId="{4BD37306-50E0-693A-D4BF-F8239229759B}"/>
          </ac:graphicFrameMkLst>
        </pc:graphicFrameChg>
        <pc:graphicFrameChg chg="mod">
          <ac:chgData name="Jose Rafael B. Jereza Vi" userId="bbab206c-414b-4214-91b9-42bbaba5d4e1" providerId="ADAL" clId="{B6F1F70E-9111-4F24-9EFC-A092AA3144E5}" dt="2023-07-11T23:50:34.004" v="642"/>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B6F1F70E-9111-4F24-9EFC-A092AA3144E5}" dt="2023-07-11T23:50:27.030" v="640"/>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B6F1F70E-9111-4F24-9EFC-A092AA3144E5}" dt="2023-07-11T23:56:18.089" v="1397"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B6F1F70E-9111-4F24-9EFC-A092AA3144E5}" dt="2023-07-11T23:56:18.089" v="139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B6F1F70E-9111-4F24-9EFC-A092AA3144E5}" dt="2023-07-11T23:57:04.437" v="1402"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ose Rafael B. Jereza Vi" userId="bbab206c-414b-4214-91b9-42bbaba5d4e1" providerId="ADAL" clId="{B6F1F70E-9111-4F24-9EFC-A092AA3144E5}" dt="2023-07-11T23:53:55.196" v="102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bbab206c-414b-4214-91b9-42bbaba5d4e1" providerId="ADAL" clId="{B6F1F70E-9111-4F24-9EFC-A092AA3144E5}" dt="2023-07-11T23:53:55.196" v="1026"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ose Rafael B. Jereza Vi" userId="bbab206c-414b-4214-91b9-42bbaba5d4e1" providerId="ADAL" clId="{B6F1F70E-9111-4F24-9EFC-A092AA3144E5}" dt="2023-07-11T23:56:18.089" v="1397"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177E7A79-AB60-F0EB-919E-C2D4A6F5A8E1}"/>
    <pc:docChg chg="modSld">
      <pc:chgData name="Evangeline Faye D. Abengoza" userId="S::efdabengoza@bpi.com.ph::4ff76b4a-d660-4a5f-a3e9-f1e2fb468c87" providerId="AD" clId="Web-{177E7A79-AB60-F0EB-919E-C2D4A6F5A8E1}" dt="2023-06-18T23:54:38.463" v="15" actId="20577"/>
      <pc:docMkLst>
        <pc:docMk/>
      </pc:docMkLst>
      <pc:sldChg chg="modSp">
        <pc:chgData name="Evangeline Faye D. Abengoza" userId="S::efdabengoza@bpi.com.ph::4ff76b4a-d660-4a5f-a3e9-f1e2fb468c87" providerId="AD" clId="Web-{177E7A79-AB60-F0EB-919E-C2D4A6F5A8E1}" dt="2023-06-18T23:54:38.463" v="15" actId="20577"/>
        <pc:sldMkLst>
          <pc:docMk/>
          <pc:sldMk cId="3677626728" sldId="256"/>
        </pc:sldMkLst>
        <pc:spChg chg="mod">
          <ac:chgData name="Evangeline Faye D. Abengoza" userId="S::efdabengoza@bpi.com.ph::4ff76b4a-d660-4a5f-a3e9-f1e2fb468c87" providerId="AD" clId="Web-{177E7A79-AB60-F0EB-919E-C2D4A6F5A8E1}" dt="2023-06-18T23:54:38.463" v="15" actId="2057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81DC4074-D6E8-0D51-457B-3B4B3BD7EB7F}"/>
    <pc:docChg chg="modSld">
      <pc:chgData name="Hannah Nicole C. Cabrera" userId="S::hnccabrera@bpi.com.ph::687238b0-55cc-4952-a3e2-79eb6053de43" providerId="AD" clId="Web-{81DC4074-D6E8-0D51-457B-3B4B3BD7EB7F}" dt="2023-07-10T23:54:15.990" v="48" actId="20577"/>
      <pc:docMkLst>
        <pc:docMk/>
      </pc:docMkLst>
      <pc:sldChg chg="modSp delCm modCm">
        <pc:chgData name="Hannah Nicole C. Cabrera" userId="S::hnccabrera@bpi.com.ph::687238b0-55cc-4952-a3e2-79eb6053de43" providerId="AD" clId="Web-{81DC4074-D6E8-0D51-457B-3B4B3BD7EB7F}" dt="2023-07-10T23:54:15.990" v="48" actId="20577"/>
        <pc:sldMkLst>
          <pc:docMk/>
          <pc:sldMk cId="3677626728" sldId="256"/>
        </pc:sldMkLst>
        <pc:spChg chg="mod">
          <ac:chgData name="Hannah Nicole C. Cabrera" userId="S::hnccabrera@bpi.com.ph::687238b0-55cc-4952-a3e2-79eb6053de43" providerId="AD" clId="Web-{81DC4074-D6E8-0D51-457B-3B4B3BD7EB7F}" dt="2023-07-10T23:54:15.990" v="48" actId="20577"/>
          <ac:spMkLst>
            <pc:docMk/>
            <pc:sldMk cId="3677626728" sldId="256"/>
            <ac:spMk id="5" creationId="{00000000-0008-0000-0000-000045000000}"/>
          </ac:spMkLst>
        </pc:spChg>
        <pc:spChg chg="mod">
          <ac:chgData name="Hannah Nicole C. Cabrera" userId="S::hnccabrera@bpi.com.ph::687238b0-55cc-4952-a3e2-79eb6053de43" providerId="AD" clId="Web-{81DC4074-D6E8-0D51-457B-3B4B3BD7EB7F}" dt="2023-07-10T23:52:46.830" v="3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1DC4074-D6E8-0D51-457B-3B4B3BD7EB7F}" dt="2023-07-10T23:54:13.787" v="47"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81DC4074-D6E8-0D51-457B-3B4B3BD7EB7F}" dt="2023-07-10T23:54:13.787" v="4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81DC4074-D6E8-0D51-457B-3B4B3BD7EB7F}" dt="2023-07-10T23:52:37.908" v="29" actId="20577"/>
              <pc2:cmMkLst xmlns:pc2="http://schemas.microsoft.com/office/powerpoint/2019/9/main/command">
                <pc:docMk/>
                <pc:sldMk cId="3677626728" sldId="256"/>
                <pc2:cmMk id="{120E4892-4DD1-4D52-B60C-A43A987FBF84}"/>
              </pc2:cmMkLst>
            </pc226:cmChg>
            <pc226:cmChg xmlns:pc226="http://schemas.microsoft.com/office/powerpoint/2022/06/main/command" chg="del mod">
              <pc226:chgData name="Hannah Nicole C. Cabrera" userId="S::hnccabrera@bpi.com.ph::687238b0-55cc-4952-a3e2-79eb6053de43" providerId="AD" clId="Web-{81DC4074-D6E8-0D51-457B-3B4B3BD7EB7F}" dt="2023-07-10T23:53:46.457" v="33"/>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81DC4074-D6E8-0D51-457B-3B4B3BD7EB7F}" dt="2023-07-10T23:53:14.815" v="31"/>
              <pc2:cmMkLst xmlns:pc2="http://schemas.microsoft.com/office/powerpoint/2019/9/main/command">
                <pc:docMk/>
                <pc:sldMk cId="3677626728" sldId="256"/>
                <pc2:cmMk id="{4340AAB8-100B-4ED6-866A-1FA702E1BB5B}"/>
              </pc2:cmMkLst>
            </pc226:cmChg>
            <pc226:cmChg xmlns:pc226="http://schemas.microsoft.com/office/powerpoint/2022/06/main/command" chg="del">
              <pc226:chgData name="Hannah Nicole C. Cabrera" userId="S::hnccabrera@bpi.com.ph::687238b0-55cc-4952-a3e2-79eb6053de43" providerId="AD" clId="Web-{81DC4074-D6E8-0D51-457B-3B4B3BD7EB7F}" dt="2023-07-10T23:53:37.426" v="32"/>
              <pc2:cmMkLst xmlns:pc2="http://schemas.microsoft.com/office/powerpoint/2019/9/main/command">
                <pc:docMk/>
                <pc:sldMk cId="3677626728" sldId="256"/>
                <pc2:cmMk id="{32EF8CCC-BEA4-46CC-9FC8-B31667E9926C}"/>
              </pc2:cmMkLst>
            </pc226:cmChg>
            <pc226:cmChg xmlns:pc226="http://schemas.microsoft.com/office/powerpoint/2022/06/main/command" chg="mod">
              <pc226:chgData name="Hannah Nicole C. Cabrera" userId="S::hnccabrera@bpi.com.ph::687238b0-55cc-4952-a3e2-79eb6053de43" providerId="AD" clId="Web-{81DC4074-D6E8-0D51-457B-3B4B3BD7EB7F}" dt="2023-07-10T23:52:37.908" v="2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81DC4074-D6E8-0D51-457B-3B4B3BD7EB7F}" dt="2023-07-10T23:54:13.787" v="47"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6FE869C8-DC02-EED9-322F-6F21579E84FA}"/>
    <pc:docChg chg="modSld">
      <pc:chgData name="Loretta May Y. Rosario" userId="S::lmyrosario@bpi.com.ph::fe02064f-4370-4ff4-8b40-e24cea319a51" providerId="AD" clId="Web-{6FE869C8-DC02-EED9-322F-6F21579E84FA}" dt="2023-07-11T00:13:20.751" v="183"/>
      <pc:docMkLst>
        <pc:docMk/>
      </pc:docMkLst>
      <pc:sldChg chg="addSp delSp modSp modCm">
        <pc:chgData name="Loretta May Y. Rosario" userId="S::lmyrosario@bpi.com.ph::fe02064f-4370-4ff4-8b40-e24cea319a51" providerId="AD" clId="Web-{6FE869C8-DC02-EED9-322F-6F21579E84FA}" dt="2023-07-11T00:13:20.751" v="183"/>
        <pc:sldMkLst>
          <pc:docMk/>
          <pc:sldMk cId="3677626728" sldId="256"/>
        </pc:sldMkLst>
        <pc:spChg chg="mod">
          <ac:chgData name="Loretta May Y. Rosario" userId="S::lmyrosario@bpi.com.ph::fe02064f-4370-4ff4-8b40-e24cea319a51" providerId="AD" clId="Web-{6FE869C8-DC02-EED9-322F-6F21579E84FA}" dt="2023-07-11T00:10:14.556" v="109" actId="20577"/>
          <ac:spMkLst>
            <pc:docMk/>
            <pc:sldMk cId="3677626728" sldId="256"/>
            <ac:spMk id="5" creationId="{00000000-0008-0000-0000-000045000000}"/>
          </ac:spMkLst>
        </pc:spChg>
        <pc:spChg chg="mod">
          <ac:chgData name="Loretta May Y. Rosario" userId="S::lmyrosario@bpi.com.ph::fe02064f-4370-4ff4-8b40-e24cea319a51" providerId="AD" clId="Web-{6FE869C8-DC02-EED9-322F-6F21579E84FA}" dt="2023-07-11T00:13:04.781" v="180" actId="20577"/>
          <ac:spMkLst>
            <pc:docMk/>
            <pc:sldMk cId="3677626728" sldId="256"/>
            <ac:spMk id="6" creationId="{00000000-0008-0000-0000-000045000000}"/>
          </ac:spMkLst>
        </pc:spChg>
        <pc:spChg chg="add del mod">
          <ac:chgData name="Loretta May Y. Rosario" userId="S::lmyrosario@bpi.com.ph::fe02064f-4370-4ff4-8b40-e24cea319a51" providerId="AD" clId="Web-{6FE869C8-DC02-EED9-322F-6F21579E84FA}" dt="2023-07-11T00:10:20.791" v="112"/>
          <ac:spMkLst>
            <pc:docMk/>
            <pc:sldMk cId="3677626728" sldId="256"/>
            <ac:spMk id="9" creationId="{5A384F8D-C8BC-9E2D-3FC8-17A6DFE4755A}"/>
          </ac:spMkLst>
        </pc:spChg>
        <pc:graphicFrameChg chg="mod modGraphic">
          <ac:chgData name="Loretta May Y. Rosario" userId="S::lmyrosario@bpi.com.ph::fe02064f-4370-4ff4-8b40-e24cea319a51" providerId="AD" clId="Web-{6FE869C8-DC02-EED9-322F-6F21579E84FA}" dt="2023-07-11T00:13:05.344" v="182"/>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FE869C8-DC02-EED9-322F-6F21579E84FA}" dt="2023-07-11T00:10:14.556" v="10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6FE869C8-DC02-EED9-322F-6F21579E84FA}" dt="2023-07-11T00:10:14.556" v="10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6FE869C8-DC02-EED9-322F-6F21579E84FA}" dt="2023-07-11T00:12:50.265" v="17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6FE869C8-DC02-EED9-322F-6F21579E84FA}" dt="2023-07-11T00:13:20.751" v="183"/>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6FE869C8-DC02-EED9-322F-6F21579E84FA}" dt="2023-07-11T00:12:50.265" v="17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FE869C8-DC02-EED9-322F-6F21579E84FA}" dt="2023-07-11T00:12:50.265" v="17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6FE869C8-DC02-EED9-322F-6F21579E84FA}" dt="2023-07-11T00:10:14.556" v="109"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A702C5C7-31A1-C9B3-2F1F-6128B881FA4C}"/>
    <pc:docChg chg="addSld modSld">
      <pc:chgData name="Jose Rafael B. Jereza Vi" userId="S::jrbjerezavi@bpi.com.ph::bbab206c-414b-4214-91b9-42bbaba5d4e1" providerId="AD" clId="Web-{A702C5C7-31A1-C9B3-2F1F-6128B881FA4C}" dt="2023-06-30T00:37:20.752" v="385" actId="20577"/>
      <pc:docMkLst>
        <pc:docMk/>
      </pc:docMkLst>
      <pc:sldChg chg="modSp modCm">
        <pc:chgData name="Jose Rafael B. Jereza Vi" userId="S::jrbjerezavi@bpi.com.ph::bbab206c-414b-4214-91b9-42bbaba5d4e1" providerId="AD" clId="Web-{A702C5C7-31A1-C9B3-2F1F-6128B881FA4C}" dt="2023-06-30T00:37:20.752" v="385" actId="20577"/>
        <pc:sldMkLst>
          <pc:docMk/>
          <pc:sldMk cId="3677626728" sldId="256"/>
        </pc:sldMkLst>
        <pc:spChg chg="mod">
          <ac:chgData name="Jose Rafael B. Jereza Vi" userId="S::jrbjerezavi@bpi.com.ph::bbab206c-414b-4214-91b9-42bbaba5d4e1" providerId="AD" clId="Web-{A702C5C7-31A1-C9B3-2F1F-6128B881FA4C}" dt="2023-06-30T00:37:20.752" v="385"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A702C5C7-31A1-C9B3-2F1F-6128B881FA4C}" dt="2023-06-30T00:33:36.588" v="38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A702C5C7-31A1-C9B3-2F1F-6128B881FA4C}" dt="2023-06-30T00:21:37.127" v="10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S::jrbjerezavi@bpi.com.ph::bbab206c-414b-4214-91b9-42bbaba5d4e1" providerId="AD" clId="Web-{A702C5C7-31A1-C9B3-2F1F-6128B881FA4C}" dt="2023-06-30T00:33:36.588" v="384"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A702C5C7-31A1-C9B3-2F1F-6128B881FA4C}" dt="2023-06-30T00:33:36.588" v="384" actId="20577"/>
              <pc2:cmMkLst xmlns:pc2="http://schemas.microsoft.com/office/powerpoint/2019/9/main/command">
                <pc:docMk/>
                <pc:sldMk cId="3677626728" sldId="256"/>
                <pc2:cmMk id="{DE2CAAEF-2BD7-4FA7-993E-F69F2C0016D9}"/>
              </pc2:cmMkLst>
            </pc226:cmChg>
          </p:ext>
        </pc:extLst>
      </pc:sldChg>
      <pc:sldChg chg="addSp delSp modSp new">
        <pc:chgData name="Jose Rafael B. Jereza Vi" userId="S::jrbjerezavi@bpi.com.ph::bbab206c-414b-4214-91b9-42bbaba5d4e1" providerId="AD" clId="Web-{A702C5C7-31A1-C9B3-2F1F-6128B881FA4C}" dt="2023-06-30T00:33:11.634" v="383" actId="1076"/>
        <pc:sldMkLst>
          <pc:docMk/>
          <pc:sldMk cId="2221355934" sldId="257"/>
        </pc:sldMkLst>
        <pc:spChg chg="del">
          <ac:chgData name="Jose Rafael B. Jereza Vi" userId="S::jrbjerezavi@bpi.com.ph::bbab206c-414b-4214-91b9-42bbaba5d4e1" providerId="AD" clId="Web-{A702C5C7-31A1-C9B3-2F1F-6128B881FA4C}" dt="2023-06-30T00:33:10.525" v="382"/>
          <ac:spMkLst>
            <pc:docMk/>
            <pc:sldMk cId="2221355934" sldId="257"/>
            <ac:spMk id="3" creationId="{A1F86185-1E70-C31B-565D-C2018F52AF72}"/>
          </ac:spMkLst>
        </pc:spChg>
        <pc:picChg chg="add mod ord">
          <ac:chgData name="Jose Rafael B. Jereza Vi" userId="S::jrbjerezavi@bpi.com.ph::bbab206c-414b-4214-91b9-42bbaba5d4e1" providerId="AD" clId="Web-{A702C5C7-31A1-C9B3-2F1F-6128B881FA4C}" dt="2023-06-30T00:33:11.634" v="383" actId="1076"/>
          <ac:picMkLst>
            <pc:docMk/>
            <pc:sldMk cId="2221355934" sldId="257"/>
            <ac:picMk id="4" creationId="{5807BE0E-6295-C422-12E6-EC524C0CFA8E}"/>
          </ac:picMkLst>
        </pc:picChg>
      </pc:sldChg>
    </pc:docChg>
  </pc:docChgLst>
  <pc:docChgLst>
    <pc:chgData clId="Web-{2DA85E72-8C8E-5FAB-ADDD-B937403E7069}"/>
    <pc:docChg chg="modSld">
      <pc:chgData name="" userId="" providerId="" clId="Web-{2DA85E72-8C8E-5FAB-ADDD-B937403E7069}" dt="2023-07-19T00:01:15.535" v="1" actId="20577"/>
      <pc:docMkLst>
        <pc:docMk/>
      </pc:docMkLst>
      <pc:sldChg chg="modSp modCm">
        <pc:chgData name="" userId="" providerId="" clId="Web-{2DA85E72-8C8E-5FAB-ADDD-B937403E7069}" dt="2023-07-19T00:01:15.535" v="1" actId="20577"/>
        <pc:sldMkLst>
          <pc:docMk/>
          <pc:sldMk cId="3677626728" sldId="256"/>
        </pc:sldMkLst>
        <pc:spChg chg="mod">
          <ac:chgData name="" userId="" providerId="" clId="Web-{2DA85E72-8C8E-5FAB-ADDD-B937403E7069}" dt="2023-07-19T00:01:15.535"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2DA85E72-8C8E-5FAB-ADDD-B937403E7069}" dt="2023-07-19T00:01:15.535" v="1"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 userId="" providerId="" clId="Web-{2DA85E72-8C8E-5FAB-ADDD-B937403E7069}" dt="2023-07-19T00:01:15.535" v="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 userId="" providerId="" clId="Web-{2DA85E72-8C8E-5FAB-ADDD-B937403E7069}" dt="2023-07-19T00:01:15.535" v="1"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 userId="" providerId="" clId="Web-{2DA85E72-8C8E-5FAB-ADDD-B937403E7069}" dt="2023-07-19T00:01:15.535" v="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 userId="" providerId="" clId="Web-{2DA85E72-8C8E-5FAB-ADDD-B937403E7069}" dt="2023-07-19T00:01:15.535" v="1"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2C6E5F1A-24F0-0B62-266F-8CF6F920F3C1}"/>
    <pc:docChg chg="modSld">
      <pc:chgData name="Hannah Nicole C. Cabrera" userId="S::hnccabrera@bpi.com.ph::687238b0-55cc-4952-a3e2-79eb6053de43" providerId="AD" clId="Web-{2C6E5F1A-24F0-0B62-266F-8CF6F920F3C1}" dt="2023-07-06T00:10:12.088" v="89"/>
      <pc:docMkLst>
        <pc:docMk/>
      </pc:docMkLst>
      <pc:sldChg chg="modSp modCm">
        <pc:chgData name="Hannah Nicole C. Cabrera" userId="S::hnccabrera@bpi.com.ph::687238b0-55cc-4952-a3e2-79eb6053de43" providerId="AD" clId="Web-{2C6E5F1A-24F0-0B62-266F-8CF6F920F3C1}" dt="2023-07-06T00:10:12.088" v="89"/>
        <pc:sldMkLst>
          <pc:docMk/>
          <pc:sldMk cId="3677626728" sldId="256"/>
        </pc:sldMkLst>
        <pc:spChg chg="mod">
          <ac:chgData name="Hannah Nicole C. Cabrera" userId="S::hnccabrera@bpi.com.ph::687238b0-55cc-4952-a3e2-79eb6053de43" providerId="AD" clId="Web-{2C6E5F1A-24F0-0B62-266F-8CF6F920F3C1}" dt="2023-07-06T00:01:52.287" v="64" actId="20577"/>
          <ac:spMkLst>
            <pc:docMk/>
            <pc:sldMk cId="3677626728" sldId="256"/>
            <ac:spMk id="5" creationId="{00000000-0008-0000-0000-000045000000}"/>
          </ac:spMkLst>
        </pc:spChg>
        <pc:spChg chg="mod">
          <ac:chgData name="Hannah Nicole C. Cabrera" userId="S::hnccabrera@bpi.com.ph::687238b0-55cc-4952-a3e2-79eb6053de43" providerId="AD" clId="Web-{2C6E5F1A-24F0-0B62-266F-8CF6F920F3C1}" dt="2023-07-06T00:09:16.555" v="8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2C6E5F1A-24F0-0B62-266F-8CF6F920F3C1}" dt="2023-07-06T00:09:16.555" v="88"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Hannah Nicole C. Cabrera" userId="S::hnccabrera@bpi.com.ph::687238b0-55cc-4952-a3e2-79eb6053de43" providerId="AD" clId="Web-{2C6E5F1A-24F0-0B62-266F-8CF6F920F3C1}" dt="2023-07-06T00:01:51.552" v="63"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2C6E5F1A-24F0-0B62-266F-8CF6F920F3C1}" dt="2023-07-06T00:01:51.552" v="63"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2C6E5F1A-24F0-0B62-266F-8CF6F920F3C1}" dt="2023-07-06T00:01:51.552" v="63"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2C6E5F1A-24F0-0B62-266F-8CF6F920F3C1}" dt="2023-07-06T00:10:12.088" v="89"/>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2C6E5F1A-24F0-0B62-266F-8CF6F920F3C1}" dt="2023-07-06T00:09:16.555" v="8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2C6E5F1A-24F0-0B62-266F-8CF6F920F3C1}" dt="2023-07-06T00:01:51.552" v="63"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5FD5054B-0D38-242C-E330-F8CBD9D9D156}"/>
    <pc:docChg chg="modSld">
      <pc:chgData name="Jose Rafael B. Jereza Vi" userId="S::jrbjerezavi@bpi.com.ph::bbab206c-414b-4214-91b9-42bbaba5d4e1" providerId="AD" clId="Web-{5FD5054B-0D38-242C-E330-F8CBD9D9D156}" dt="2023-06-29T00:21:03.965" v="218" actId="20577"/>
      <pc:docMkLst>
        <pc:docMk/>
      </pc:docMkLst>
      <pc:sldChg chg="modSp modCm">
        <pc:chgData name="Jose Rafael B. Jereza Vi" userId="S::jrbjerezavi@bpi.com.ph::bbab206c-414b-4214-91b9-42bbaba5d4e1" providerId="AD" clId="Web-{5FD5054B-0D38-242C-E330-F8CBD9D9D156}" dt="2023-06-29T00:21:03.965" v="218" actId="20577"/>
        <pc:sldMkLst>
          <pc:docMk/>
          <pc:sldMk cId="3677626728" sldId="256"/>
        </pc:sldMkLst>
        <pc:spChg chg="mod">
          <ac:chgData name="Jose Rafael B. Jereza Vi" userId="S::jrbjerezavi@bpi.com.ph::bbab206c-414b-4214-91b9-42bbaba5d4e1" providerId="AD" clId="Web-{5FD5054B-0D38-242C-E330-F8CBD9D9D156}" dt="2023-06-29T00:21:03.965" v="218"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5FD5054B-0D38-242C-E330-F8CBD9D9D156}" dt="2023-06-29T00:21:03.965" v="21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5FD5054B-0D38-242C-E330-F8CBD9D9D156}" dt="2023-06-29T00:21:03.965" v="21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5FD5054B-0D38-242C-E330-F8CBD9D9D156}" dt="2023-06-29T00:21:03.965" v="218"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2175497B-8F8C-5CD0-9AD2-B57A7B2FF26A}"/>
    <pc:docChg chg="modSld">
      <pc:chgData name="Loretta May Y. Rosario" userId="S::lmyrosario@bpi.com.ph::fe02064f-4370-4ff4-8b40-e24cea319a51" providerId="AD" clId="Web-{2175497B-8F8C-5CD0-9AD2-B57A7B2FF26A}" dt="2023-07-24T00:20:49.710" v="256"/>
      <pc:docMkLst>
        <pc:docMk/>
      </pc:docMkLst>
      <pc:sldChg chg="modSp modCm">
        <pc:chgData name="Loretta May Y. Rosario" userId="S::lmyrosario@bpi.com.ph::fe02064f-4370-4ff4-8b40-e24cea319a51" providerId="AD" clId="Web-{2175497B-8F8C-5CD0-9AD2-B57A7B2FF26A}" dt="2023-07-24T00:20:49.710" v="256"/>
        <pc:sldMkLst>
          <pc:docMk/>
          <pc:sldMk cId="3677626728" sldId="256"/>
        </pc:sldMkLst>
        <pc:spChg chg="mod">
          <ac:chgData name="Loretta May Y. Rosario" userId="S::lmyrosario@bpi.com.ph::fe02064f-4370-4ff4-8b40-e24cea319a51" providerId="AD" clId="Web-{2175497B-8F8C-5CD0-9AD2-B57A7B2FF26A}" dt="2023-07-24T00:14:03.244" v="171" actId="20577"/>
          <ac:spMkLst>
            <pc:docMk/>
            <pc:sldMk cId="3677626728" sldId="256"/>
            <ac:spMk id="5" creationId="{00000000-0008-0000-0000-000045000000}"/>
          </ac:spMkLst>
        </pc:spChg>
        <pc:spChg chg="mod">
          <ac:chgData name="Loretta May Y. Rosario" userId="S::lmyrosario@bpi.com.ph::fe02064f-4370-4ff4-8b40-e24cea319a51" providerId="AD" clId="Web-{2175497B-8F8C-5CD0-9AD2-B57A7B2FF26A}" dt="2023-07-24T00:20:16.350" v="25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2175497B-8F8C-5CD0-9AD2-B57A7B2FF26A}" dt="2023-07-24T00:20:12.397" v="254"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2175497B-8F8C-5CD0-9AD2-B57A7B2FF26A}" dt="2023-07-24T00:20:12.397" v="254"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2175497B-8F8C-5CD0-9AD2-B57A7B2FF26A}" dt="2023-07-24T00:20:12.397" v="25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2175497B-8F8C-5CD0-9AD2-B57A7B2FF26A}" dt="2023-07-24T00:14:13.681" v="17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2175497B-8F8C-5CD0-9AD2-B57A7B2FF26A}" dt="2023-07-24T00:20:49.710" v="256"/>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2175497B-8F8C-5CD0-9AD2-B57A7B2FF26A}" dt="2023-07-24T00:20:12.397" v="25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2175497B-8F8C-5CD0-9AD2-B57A7B2FF26A}" dt="2023-07-24T00:20:12.397" v="254"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Loretta May Y. Rosario" userId="S::lmyrosario@bpi.com.ph::fe02064f-4370-4ff4-8b40-e24cea319a51" providerId="AD" clId="Web-{2175497B-8F8C-5CD0-9AD2-B57A7B2FF26A}" dt="2023-07-24T00:14:13.681" v="176"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427C627E-2104-E216-6495-364413E9EC7F}"/>
    <pc:docChg chg="modSld">
      <pc:chgData name="Hannah Nicole C. Cabrera" userId="S::hnccabrera@bpi.com.ph::687238b0-55cc-4952-a3e2-79eb6053de43" providerId="AD" clId="Web-{427C627E-2104-E216-6495-364413E9EC7F}" dt="2023-07-03T00:20:11.826" v="81"/>
      <pc:docMkLst>
        <pc:docMk/>
      </pc:docMkLst>
      <pc:sldChg chg="addSp delSp modSp addCm modCm">
        <pc:chgData name="Hannah Nicole C. Cabrera" userId="S::hnccabrera@bpi.com.ph::687238b0-55cc-4952-a3e2-79eb6053de43" providerId="AD" clId="Web-{427C627E-2104-E216-6495-364413E9EC7F}" dt="2023-07-03T00:20:11.826" v="81"/>
        <pc:sldMkLst>
          <pc:docMk/>
          <pc:sldMk cId="3677626728" sldId="256"/>
        </pc:sldMkLst>
        <pc:spChg chg="mod">
          <ac:chgData name="Hannah Nicole C. Cabrera" userId="S::hnccabrera@bpi.com.ph::687238b0-55cc-4952-a3e2-79eb6053de43" providerId="AD" clId="Web-{427C627E-2104-E216-6495-364413E9EC7F}" dt="2023-07-03T00:19:35.872" v="80" actId="20577"/>
          <ac:spMkLst>
            <pc:docMk/>
            <pc:sldMk cId="3677626728" sldId="256"/>
            <ac:spMk id="5" creationId="{00000000-0008-0000-0000-000045000000}"/>
          </ac:spMkLst>
        </pc:spChg>
        <pc:spChg chg="mod">
          <ac:chgData name="Hannah Nicole C. Cabrera" userId="S::hnccabrera@bpi.com.ph::687238b0-55cc-4952-a3e2-79eb6053de43" providerId="AD" clId="Web-{427C627E-2104-E216-6495-364413E9EC7F}" dt="2023-07-03T00:15:02.395" v="72" actId="20577"/>
          <ac:spMkLst>
            <pc:docMk/>
            <pc:sldMk cId="3677626728" sldId="256"/>
            <ac:spMk id="6" creationId="{00000000-0008-0000-0000-000045000000}"/>
          </ac:spMkLst>
        </pc:spChg>
        <pc:spChg chg="add del mod">
          <ac:chgData name="Hannah Nicole C. Cabrera" userId="S::hnccabrera@bpi.com.ph::687238b0-55cc-4952-a3e2-79eb6053de43" providerId="AD" clId="Web-{427C627E-2104-E216-6495-364413E9EC7F}" dt="2023-07-03T00:02:02.277" v="9"/>
          <ac:spMkLst>
            <pc:docMk/>
            <pc:sldMk cId="3677626728" sldId="256"/>
            <ac:spMk id="7" creationId="{D737296F-5262-5468-8FA9-90B2D60EF9BD}"/>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427C627E-2104-E216-6495-364413E9EC7F}" dt="2023-07-03T00:19:35.872" v="8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427C627E-2104-E216-6495-364413E9EC7F}" dt="2023-07-03T00:19:35.872" v="80" actId="20577"/>
              <pc2:cmMkLst xmlns:pc2="http://schemas.microsoft.com/office/powerpoint/2019/9/main/command">
                <pc:docMk/>
                <pc:sldMk cId="3677626728" sldId="256"/>
                <pc2:cmMk id="{5149BB86-C163-478D-884B-9D6131A2DC11}"/>
              </pc2:cmMkLst>
            </pc226:cmChg>
            <pc226:cmChg xmlns:pc226="http://schemas.microsoft.com/office/powerpoint/2022/06/main/command" chg="add">
              <pc226:chgData name="Hannah Nicole C. Cabrera" userId="S::hnccabrera@bpi.com.ph::687238b0-55cc-4952-a3e2-79eb6053de43" providerId="AD" clId="Web-{427C627E-2104-E216-6495-364413E9EC7F}" dt="2023-07-03T00:20:11.826" v="81"/>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427C627E-2104-E216-6495-364413E9EC7F}" dt="2023-07-03T00:14:58.113" v="7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427C627E-2104-E216-6495-364413E9EC7F}" dt="2023-07-03T00:19:35.872" v="80"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427C627E-2104-E216-6495-364413E9EC7F}" dt="2023-07-03T00:19:35.872" v="80"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B129A48E-1C65-C3B8-6284-83DE1734612A}"/>
    <pc:docChg chg="modSld">
      <pc:chgData name="Hannah Nicole C. Cabrera" userId="S::hnccabrera@bpi.com.ph::687238b0-55cc-4952-a3e2-79eb6053de43" providerId="AD" clId="Web-{B129A48E-1C65-C3B8-6284-83DE1734612A}" dt="2023-07-24T00:07:15.408" v="41"/>
      <pc:docMkLst>
        <pc:docMk/>
      </pc:docMkLst>
      <pc:sldChg chg="modSp modCm">
        <pc:chgData name="Hannah Nicole C. Cabrera" userId="S::hnccabrera@bpi.com.ph::687238b0-55cc-4952-a3e2-79eb6053de43" providerId="AD" clId="Web-{B129A48E-1C65-C3B8-6284-83DE1734612A}" dt="2023-07-24T00:07:15.408" v="41"/>
        <pc:sldMkLst>
          <pc:docMk/>
          <pc:sldMk cId="3677626728" sldId="256"/>
        </pc:sldMkLst>
        <pc:spChg chg="mod">
          <ac:chgData name="Hannah Nicole C. Cabrera" userId="S::hnccabrera@bpi.com.ph::687238b0-55cc-4952-a3e2-79eb6053de43" providerId="AD" clId="Web-{B129A48E-1C65-C3B8-6284-83DE1734612A}" dt="2023-07-23T23:47:58.091" v="16" actId="20577"/>
          <ac:spMkLst>
            <pc:docMk/>
            <pc:sldMk cId="3677626728" sldId="256"/>
            <ac:spMk id="5" creationId="{00000000-0008-0000-0000-000045000000}"/>
          </ac:spMkLst>
        </pc:spChg>
        <pc:spChg chg="mod">
          <ac:chgData name="Hannah Nicole C. Cabrera" userId="S::hnccabrera@bpi.com.ph::687238b0-55cc-4952-a3e2-79eb6053de43" providerId="AD" clId="Web-{B129A48E-1C65-C3B8-6284-83DE1734612A}" dt="2023-07-24T00:06:06.688" v="4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B129A48E-1C65-C3B8-6284-83DE1734612A}" dt="2023-07-24T00:05:58.094" v="38"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B129A48E-1C65-C3B8-6284-83DE1734612A}" dt="2023-07-23T23:46:17.728" v="10"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B129A48E-1C65-C3B8-6284-83DE1734612A}" dt="2023-07-24T00:05:58.094" v="3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B129A48E-1C65-C3B8-6284-83DE1734612A}" dt="2023-07-23T23:46:17.728" v="1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B129A48E-1C65-C3B8-6284-83DE1734612A}" dt="2023-07-24T00:07:15.408" v="41"/>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B129A48E-1C65-C3B8-6284-83DE1734612A}" dt="2023-07-24T00:05:58.094" v="38"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B129A48E-1C65-C3B8-6284-83DE1734612A}" dt="2023-07-23T23:47:24.668" v="15"/>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27B062A9-D459-28B9-8BEF-2474727EA32C}"/>
    <pc:docChg chg="modSld">
      <pc:chgData name="Jaymee Olivia R. Comia" userId="S::jorcomia@bpi.com.ph::2079e24d-6a27-45ca-8297-e6fda31c4683" providerId="AD" clId="Web-{27B062A9-D459-28B9-8BEF-2474727EA32C}" dt="2023-06-15T00:17:26.819" v="11" actId="20577"/>
      <pc:docMkLst>
        <pc:docMk/>
      </pc:docMkLst>
      <pc:sldChg chg="modSp modCm">
        <pc:chgData name="Jaymee Olivia R. Comia" userId="S::jorcomia@bpi.com.ph::2079e24d-6a27-45ca-8297-e6fda31c4683" providerId="AD" clId="Web-{27B062A9-D459-28B9-8BEF-2474727EA32C}" dt="2023-06-15T00:17:26.819" v="11" actId="20577"/>
        <pc:sldMkLst>
          <pc:docMk/>
          <pc:sldMk cId="3677626728" sldId="256"/>
        </pc:sldMkLst>
        <pc:spChg chg="mod">
          <ac:chgData name="Jaymee Olivia R. Comia" userId="S::jorcomia@bpi.com.ph::2079e24d-6a27-45ca-8297-e6fda31c4683" providerId="AD" clId="Web-{27B062A9-D459-28B9-8BEF-2474727EA32C}" dt="2023-06-15T00:17:26.819" v="1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7B062A9-D459-28B9-8BEF-2474727EA32C}" dt="2023-06-15T00:17:25.366" v="10" actId="20577"/>
              <pc2:cmMkLst xmlns:pc2="http://schemas.microsoft.com/office/powerpoint/2019/9/main/command">
                <pc:docMk/>
                <pc:sldMk cId="3677626728" sldId="256"/>
                <pc2:cmMk id="{FEE5DA72-F910-4FFD-8B00-21F48CC9075D}"/>
              </pc2:cmMkLst>
            </pc226:cmChg>
          </p:ext>
        </pc:extLst>
      </pc:sldChg>
    </pc:docChg>
  </pc:docChgLst>
  <pc:docChgLst>
    <pc:chgData name="Allen Thomas B. Calica" userId="f22792cf-4dc4-41b3-8337-c90086280e27" providerId="ADAL" clId="{6B2FFD97-9BC7-472B-9E6A-B855B63CEB90}"/>
    <pc:docChg chg="delSld modSld">
      <pc:chgData name="Allen Thomas B. Calica" userId="f22792cf-4dc4-41b3-8337-c90086280e27" providerId="ADAL" clId="{6B2FFD97-9BC7-472B-9E6A-B855B63CEB90}" dt="2023-07-04T00:33:29.347" v="92" actId="20577"/>
      <pc:docMkLst>
        <pc:docMk/>
      </pc:docMkLst>
      <pc:sldChg chg="modSp mod modCm">
        <pc:chgData name="Allen Thomas B. Calica" userId="f22792cf-4dc4-41b3-8337-c90086280e27" providerId="ADAL" clId="{6B2FFD97-9BC7-472B-9E6A-B855B63CEB90}" dt="2023-07-04T00:33:29.347" v="92" actId="20577"/>
        <pc:sldMkLst>
          <pc:docMk/>
          <pc:sldMk cId="3677626728" sldId="256"/>
        </pc:sldMkLst>
        <pc:spChg chg="mod">
          <ac:chgData name="Allen Thomas B. Calica" userId="f22792cf-4dc4-41b3-8337-c90086280e27" providerId="ADAL" clId="{6B2FFD97-9BC7-472B-9E6A-B855B63CEB90}" dt="2023-07-04T00:30:18.765" v="86" actId="20577"/>
          <ac:spMkLst>
            <pc:docMk/>
            <pc:sldMk cId="3677626728" sldId="256"/>
            <ac:spMk id="5" creationId="{00000000-0008-0000-0000-000045000000}"/>
          </ac:spMkLst>
        </pc:spChg>
        <pc:spChg chg="mod">
          <ac:chgData name="Allen Thomas B. Calica" userId="f22792cf-4dc4-41b3-8337-c90086280e27" providerId="ADAL" clId="{6B2FFD97-9BC7-472B-9E6A-B855B63CEB90}" dt="2023-07-04T00:33:29.347" v="92" actId="20577"/>
          <ac:spMkLst>
            <pc:docMk/>
            <pc:sldMk cId="3677626728" sldId="256"/>
            <ac:spMk id="6" creationId="{00000000-0008-0000-0000-000045000000}"/>
          </ac:spMkLst>
        </pc:spChg>
        <pc:spChg chg="mod">
          <ac:chgData name="Allen Thomas B. Calica" userId="f22792cf-4dc4-41b3-8337-c90086280e27" providerId="ADAL" clId="{6B2FFD97-9BC7-472B-9E6A-B855B63CEB90}" dt="2023-07-04T00:25:31.150" v="67" actId="20577"/>
          <ac:spMkLst>
            <pc:docMk/>
            <pc:sldMk cId="3677626728" sldId="256"/>
            <ac:spMk id="15" creationId="{00000000-0008-0000-0000-000045000000}"/>
          </ac:spMkLst>
        </pc:spChg>
        <pc:graphicFrameChg chg="modGraphic">
          <ac:chgData name="Allen Thomas B. Calica" userId="f22792cf-4dc4-41b3-8337-c90086280e27" providerId="ADAL" clId="{6B2FFD97-9BC7-472B-9E6A-B855B63CEB90}" dt="2023-07-04T00:31:50.665" v="91" actId="20577"/>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6B2FFD97-9BC7-472B-9E6A-B855B63CEB90}" dt="2023-07-04T00:30:18.765" v="86"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6B2FFD97-9BC7-472B-9E6A-B855B63CEB90}" dt="2023-07-04T00:30:18.765" v="86"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6B2FFD97-9BC7-472B-9E6A-B855B63CEB90}" dt="2023-07-04T00:30:18.765" v="86"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Allen Thomas B. Calica" userId="f22792cf-4dc4-41b3-8337-c90086280e27" providerId="ADAL" clId="{6B2FFD97-9BC7-472B-9E6A-B855B63CEB90}" dt="2023-07-04T00:33:29.347" v="9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6B2FFD97-9BC7-472B-9E6A-B855B63CEB90}" dt="2023-07-04T00:33:29.347" v="92"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Allen Thomas B. Calica" userId="f22792cf-4dc4-41b3-8337-c90086280e27" providerId="ADAL" clId="{6B2FFD97-9BC7-472B-9E6A-B855B63CEB90}" dt="2023-07-04T00:30:18.765" v="86" actId="20577"/>
              <pc2:cmMkLst xmlns:pc2="http://schemas.microsoft.com/office/powerpoint/2019/9/main/command">
                <pc:docMk/>
                <pc:sldMk cId="3677626728" sldId="256"/>
                <pc2:cmMk id="{DE2CAAEF-2BD7-4FA7-993E-F69F2C0016D9}"/>
              </pc2:cmMkLst>
            </pc226:cmChg>
          </p:ext>
        </pc:extLst>
      </pc:sldChg>
      <pc:sldChg chg="del">
        <pc:chgData name="Allen Thomas B. Calica" userId="f22792cf-4dc4-41b3-8337-c90086280e27" providerId="ADAL" clId="{6B2FFD97-9BC7-472B-9E6A-B855B63CEB90}" dt="2023-06-30T00:50:35.046" v="33" actId="47"/>
        <pc:sldMkLst>
          <pc:docMk/>
          <pc:sldMk cId="2221355934" sldId="257"/>
        </pc:sldMkLst>
      </pc:sldChg>
    </pc:docChg>
  </pc:docChgLst>
  <pc:docChgLst>
    <pc:chgData name="Jose Rafael B. Jereza Vi" userId="bbab206c-414b-4214-91b9-42bbaba5d4e1" providerId="ADAL" clId="{4F345EDE-D738-407C-AC3E-AF25264BB9B7}"/>
    <pc:docChg chg="custSel modSld">
      <pc:chgData name="Jose Rafael B. Jereza Vi" userId="bbab206c-414b-4214-91b9-42bbaba5d4e1" providerId="ADAL" clId="{4F345EDE-D738-407C-AC3E-AF25264BB9B7}" dt="2023-08-10T00:21:13.856" v="1" actId="478"/>
      <pc:docMkLst>
        <pc:docMk/>
      </pc:docMkLst>
      <pc:sldChg chg="delSp mod">
        <pc:chgData name="Jose Rafael B. Jereza Vi" userId="bbab206c-414b-4214-91b9-42bbaba5d4e1" providerId="ADAL" clId="{4F345EDE-D738-407C-AC3E-AF25264BB9B7}" dt="2023-08-10T00:21:13.856" v="1" actId="478"/>
        <pc:sldMkLst>
          <pc:docMk/>
          <pc:sldMk cId="3677626728" sldId="256"/>
        </pc:sldMkLst>
        <pc:graphicFrameChg chg="del">
          <ac:chgData name="Jose Rafael B. Jereza Vi" userId="bbab206c-414b-4214-91b9-42bbaba5d4e1" providerId="ADAL" clId="{4F345EDE-D738-407C-AC3E-AF25264BB9B7}" dt="2023-08-10T00:21:13.312" v="0" actId="478"/>
          <ac:graphicFrameMkLst>
            <pc:docMk/>
            <pc:sldMk cId="3677626728" sldId="256"/>
            <ac:graphicFrameMk id="10" creationId="{00000000-0008-0000-0000-000003000000}"/>
          </ac:graphicFrameMkLst>
        </pc:graphicFrameChg>
        <pc:graphicFrameChg chg="del">
          <ac:chgData name="Jose Rafael B. Jereza Vi" userId="bbab206c-414b-4214-91b9-42bbaba5d4e1" providerId="ADAL" clId="{4F345EDE-D738-407C-AC3E-AF25264BB9B7}" dt="2023-08-10T00:21:13.856" v="1" actId="478"/>
          <ac:graphicFrameMkLst>
            <pc:docMk/>
            <pc:sldMk cId="3677626728" sldId="256"/>
            <ac:graphicFrameMk id="11" creationId="{00000000-0008-0000-0000-000007000000}"/>
          </ac:graphicFrameMkLst>
        </pc:graphicFrameChg>
      </pc:sldChg>
    </pc:docChg>
  </pc:docChgLst>
  <pc:docChgLst>
    <pc:chgData name="Jaymee Olivia R. Comia" userId="S::jorcomia@bpi.com.ph::2079e24d-6a27-45ca-8297-e6fda31c4683" providerId="AD" clId="Web-{48F1B664-8988-83C0-4E20-2EAA632AD82A}"/>
    <pc:docChg chg="modSld">
      <pc:chgData name="Jaymee Olivia R. Comia" userId="S::jorcomia@bpi.com.ph::2079e24d-6a27-45ca-8297-e6fda31c4683" providerId="AD" clId="Web-{48F1B664-8988-83C0-4E20-2EAA632AD82A}" dt="2023-06-28T23:51:06.250" v="74" actId="20577"/>
      <pc:docMkLst>
        <pc:docMk/>
      </pc:docMkLst>
      <pc:sldChg chg="modSp modCm">
        <pc:chgData name="Jaymee Olivia R. Comia" userId="S::jorcomia@bpi.com.ph::2079e24d-6a27-45ca-8297-e6fda31c4683" providerId="AD" clId="Web-{48F1B664-8988-83C0-4E20-2EAA632AD82A}" dt="2023-06-28T23:51:06.250" v="74" actId="20577"/>
        <pc:sldMkLst>
          <pc:docMk/>
          <pc:sldMk cId="3677626728" sldId="256"/>
        </pc:sldMkLst>
        <pc:spChg chg="mod">
          <ac:chgData name="Jaymee Olivia R. Comia" userId="S::jorcomia@bpi.com.ph::2079e24d-6a27-45ca-8297-e6fda31c4683" providerId="AD" clId="Web-{48F1B664-8988-83C0-4E20-2EAA632AD82A}" dt="2023-06-28T23:51:06.250" v="7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8F1B664-8988-83C0-4E20-2EAA632AD82A}" dt="2023-06-28T23:51:06.250" v="7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48F1B664-8988-83C0-4E20-2EAA632AD82A}" dt="2023-06-28T23:51:06.250" v="74" actId="20577"/>
              <pc2:cmMkLst xmlns:pc2="http://schemas.microsoft.com/office/powerpoint/2019/9/main/command">
                <pc:docMk/>
                <pc:sldMk cId="3677626728" sldId="256"/>
                <pc2:cmMk id="{451484DD-9612-4E22-9D5B-F89B81EE1E62}"/>
              </pc2:cmMkLst>
            </pc226:cmChg>
          </p:ext>
        </pc:extLst>
      </pc:sldChg>
    </pc:docChg>
  </pc:docChgLst>
  <pc:docChgLst>
    <pc:chgData name="Allen Thomas B. Calica" userId="f22792cf-4dc4-41b3-8337-c90086280e27" providerId="ADAL" clId="{BE05A939-B85C-4903-A9DE-64A38219748E}"/>
    <pc:docChg chg="undo custSel delSld modSld">
      <pc:chgData name="Allen Thomas B. Calica" userId="f22792cf-4dc4-41b3-8337-c90086280e27" providerId="ADAL" clId="{BE05A939-B85C-4903-A9DE-64A38219748E}" dt="2023-06-19T23:46:49.011" v="840" actId="20577"/>
      <pc:docMkLst>
        <pc:docMk/>
      </pc:docMkLst>
      <pc:sldChg chg="modSp mod modCm">
        <pc:chgData name="Allen Thomas B. Calica" userId="f22792cf-4dc4-41b3-8337-c90086280e27" providerId="ADAL" clId="{BE05A939-B85C-4903-A9DE-64A38219748E}" dt="2023-06-19T23:46:49.011" v="840" actId="20577"/>
        <pc:sldMkLst>
          <pc:docMk/>
          <pc:sldMk cId="3677626728" sldId="256"/>
        </pc:sldMkLst>
        <pc:spChg chg="mod">
          <ac:chgData name="Allen Thomas B. Calica" userId="f22792cf-4dc4-41b3-8337-c90086280e27" providerId="ADAL" clId="{BE05A939-B85C-4903-A9DE-64A38219748E}" dt="2023-06-19T00:24:08.054" v="523" actId="20577"/>
          <ac:spMkLst>
            <pc:docMk/>
            <pc:sldMk cId="3677626728" sldId="256"/>
            <ac:spMk id="5" creationId="{00000000-0008-0000-0000-000045000000}"/>
          </ac:spMkLst>
        </pc:spChg>
        <pc:spChg chg="mod">
          <ac:chgData name="Allen Thomas B. Calica" userId="f22792cf-4dc4-41b3-8337-c90086280e27" providerId="ADAL" clId="{BE05A939-B85C-4903-A9DE-64A38219748E}" dt="2023-06-19T00:45:03.126" v="838" actId="20577"/>
          <ac:spMkLst>
            <pc:docMk/>
            <pc:sldMk cId="3677626728" sldId="256"/>
            <ac:spMk id="6" creationId="{00000000-0008-0000-0000-000045000000}"/>
          </ac:spMkLst>
        </pc:spChg>
        <pc:spChg chg="mod">
          <ac:chgData name="Allen Thomas B. Calica" userId="f22792cf-4dc4-41b3-8337-c90086280e27" providerId="ADAL" clId="{BE05A939-B85C-4903-A9DE-64A38219748E}" dt="2023-06-19T23:46:49.011" v="840" actId="20577"/>
          <ac:spMkLst>
            <pc:docMk/>
            <pc:sldMk cId="3677626728" sldId="256"/>
            <ac:spMk id="15" creationId="{00000000-0008-0000-0000-000045000000}"/>
          </ac:spMkLst>
        </pc:spChg>
        <pc:graphicFrameChg chg="modGraphic">
          <ac:chgData name="Allen Thomas B. Calica" userId="f22792cf-4dc4-41b3-8337-c90086280e27" providerId="ADAL" clId="{BE05A939-B85C-4903-A9DE-64A38219748E}" dt="2023-06-19T00:43:28.209" v="836" actId="207"/>
          <ac:graphicFrameMkLst>
            <pc:docMk/>
            <pc:sldMk cId="3677626728" sldId="256"/>
            <ac:graphicFrameMk id="9" creationId="{00000000-0000-0000-0000-000000000000}"/>
          </ac:graphicFrameMkLst>
        </pc:graphicFrameChg>
        <pc:graphicFrameChg chg="mod modGraphic">
          <ac:chgData name="Allen Thomas B. Calica" userId="f22792cf-4dc4-41b3-8337-c90086280e27" providerId="ADAL" clId="{BE05A939-B85C-4903-A9DE-64A38219748E}" dt="2023-06-16T00:32:39.572" v="31" actId="255"/>
          <ac:graphicFrameMkLst>
            <pc:docMk/>
            <pc:sldMk cId="3677626728" sldId="256"/>
            <ac:graphicFrameMk id="10" creationId="{00000000-0000-0000-0000-000000000000}"/>
          </ac:graphicFrameMkLst>
        </pc:graphicFrameChg>
        <pc:graphicFrameChg chg="mod">
          <ac:chgData name="Allen Thomas B. Calica" userId="f22792cf-4dc4-41b3-8337-c90086280e27" providerId="ADAL" clId="{BE05A939-B85C-4903-A9DE-64A38219748E}" dt="2023-06-16T01:06:26.113" v="263"/>
          <ac:graphicFrameMkLst>
            <pc:docMk/>
            <pc:sldMk cId="3677626728" sldId="256"/>
            <ac:graphicFrameMk id="11" creationId="{D424B8C0-E96C-2576-8769-C13CCC21C505}"/>
          </ac:graphicFrameMkLst>
        </pc:graphicFrameChg>
        <pc:graphicFrameChg chg="mod">
          <ac:chgData name="Allen Thomas B. Calica" userId="f22792cf-4dc4-41b3-8337-c90086280e27" providerId="ADAL" clId="{BE05A939-B85C-4903-A9DE-64A38219748E}" dt="2023-06-19T00:20:05.240" v="397"/>
          <ac:graphicFrameMkLst>
            <pc:docMk/>
            <pc:sldMk cId="3677626728" sldId="256"/>
            <ac:graphicFrameMk id="19" creationId="{D424B8C0-E96C-2576-8769-C13CCC21C505}"/>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BE05A939-B85C-4903-A9DE-64A38219748E}" dt="2023-06-19T00:24:08.054" v="523"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Allen Thomas B. Calica" userId="f22792cf-4dc4-41b3-8337-c90086280e27" providerId="ADAL" clId="{BE05A939-B85C-4903-A9DE-64A38219748E}" dt="2023-06-13T01:08:46.911" v="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Allen Thomas B. Calica" userId="f22792cf-4dc4-41b3-8337-c90086280e27" providerId="ADAL" clId="{BE05A939-B85C-4903-A9DE-64A38219748E}" dt="2023-06-13T01:08:46.911" v="6"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Allen Thomas B. Calica" userId="f22792cf-4dc4-41b3-8337-c90086280e27" providerId="ADAL" clId="{BE05A939-B85C-4903-A9DE-64A38219748E}" dt="2023-06-19T00:24:08.054" v="523"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Allen Thomas B. Calica" userId="f22792cf-4dc4-41b3-8337-c90086280e27" providerId="ADAL" clId="{BE05A939-B85C-4903-A9DE-64A38219748E}" dt="2023-06-16T01:12:30.792" v="396"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Allen Thomas B. Calica" userId="f22792cf-4dc4-41b3-8337-c90086280e27" providerId="ADAL" clId="{BE05A939-B85C-4903-A9DE-64A38219748E}" dt="2023-06-13T01:08:46.911" v="6" actId="20577"/>
              <pc2:cmMkLst xmlns:pc2="http://schemas.microsoft.com/office/powerpoint/2019/9/main/command">
                <pc:docMk/>
                <pc:sldMk cId="3677626728" sldId="256"/>
                <pc2:cmMk id="{2D72FD75-59E1-4F88-9631-B1CACEE33679}"/>
              </pc2:cmMkLst>
            </pc226:cmChg>
            <pc226:cmChg xmlns:pc226="http://schemas.microsoft.com/office/powerpoint/2022/06/main/command" chg="mod">
              <pc226:chgData name="Allen Thomas B. Calica" userId="f22792cf-4dc4-41b3-8337-c90086280e27" providerId="ADAL" clId="{BE05A939-B85C-4903-A9DE-64A38219748E}" dt="2023-06-19T00:24:08.054" v="523" actId="20577"/>
              <pc2:cmMkLst xmlns:pc2="http://schemas.microsoft.com/office/powerpoint/2019/9/main/command">
                <pc:docMk/>
                <pc:sldMk cId="3677626728" sldId="256"/>
                <pc2:cmMk id="{871896B5-1B6D-43C3-9C1C-58824C3995D9}"/>
              </pc2:cmMkLst>
            </pc226:cmChg>
          </p:ext>
        </pc:extLst>
      </pc:sldChg>
      <pc:sldChg chg="del">
        <pc:chgData name="Allen Thomas B. Calica" userId="f22792cf-4dc4-41b3-8337-c90086280e27" providerId="ADAL" clId="{BE05A939-B85C-4903-A9DE-64A38219748E}" dt="2023-06-19T00:26:55.749" v="524" actId="47"/>
        <pc:sldMkLst>
          <pc:docMk/>
          <pc:sldMk cId="3262464228" sldId="257"/>
        </pc:sldMkLst>
      </pc:sldChg>
    </pc:docChg>
  </pc:docChgLst>
  <pc:docChgLst>
    <pc:chgData name="Jaymee Olivia R. Comia" userId="S::jorcomia@bpi.com.ph::2079e24d-6a27-45ca-8297-e6fda31c4683" providerId="AD" clId="Web-{2269E125-12F8-A3DC-CB79-132214017C97}"/>
    <pc:docChg chg="modSld">
      <pc:chgData name="Jaymee Olivia R. Comia" userId="S::jorcomia@bpi.com.ph::2079e24d-6a27-45ca-8297-e6fda31c4683" providerId="AD" clId="Web-{2269E125-12F8-A3DC-CB79-132214017C97}" dt="2023-06-15T23:05:54.751" v="3" actId="20577"/>
      <pc:docMkLst>
        <pc:docMk/>
      </pc:docMkLst>
      <pc:sldChg chg="modSp modCm">
        <pc:chgData name="Jaymee Olivia R. Comia" userId="S::jorcomia@bpi.com.ph::2079e24d-6a27-45ca-8297-e6fda31c4683" providerId="AD" clId="Web-{2269E125-12F8-A3DC-CB79-132214017C97}" dt="2023-06-15T23:05:54.751" v="3" actId="20577"/>
        <pc:sldMkLst>
          <pc:docMk/>
          <pc:sldMk cId="3677626728" sldId="256"/>
        </pc:sldMkLst>
        <pc:spChg chg="mod">
          <ac:chgData name="Jaymee Olivia R. Comia" userId="S::jorcomia@bpi.com.ph::2079e24d-6a27-45ca-8297-e6fda31c4683" providerId="AD" clId="Web-{2269E125-12F8-A3DC-CB79-132214017C97}" dt="2023-06-15T23:05:54.751" v="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269E125-12F8-A3DC-CB79-132214017C97}" dt="2023-06-15T23:05:34.079" v="0" actId="20577"/>
              <pc2:cmMkLst xmlns:pc2="http://schemas.microsoft.com/office/powerpoint/2019/9/main/command">
                <pc:docMk/>
                <pc:sldMk cId="3677626728" sldId="256"/>
                <pc2:cmMk id="{FEE5DA72-F910-4FFD-8B00-21F48CC9075D}"/>
              </pc2:cmMkLst>
            </pc226:cmChg>
          </p:ext>
        </pc:extLst>
      </pc:sldChg>
    </pc:docChg>
  </pc:docChgLst>
  <pc:docChgLst>
    <pc:chgData name="Allen Thomas B. Calica" userId="f22792cf-4dc4-41b3-8337-c90086280e27" providerId="ADAL" clId="{A3E39007-A75C-454D-BD4C-8522140AD372}"/>
    <pc:docChg chg="modSld">
      <pc:chgData name="Allen Thomas B. Calica" userId="f22792cf-4dc4-41b3-8337-c90086280e27" providerId="ADAL" clId="{A3E39007-A75C-454D-BD4C-8522140AD372}" dt="2023-07-12T00:17:03.333" v="40" actId="20577"/>
      <pc:docMkLst>
        <pc:docMk/>
      </pc:docMkLst>
      <pc:sldChg chg="modSp mod modCm">
        <pc:chgData name="Allen Thomas B. Calica" userId="f22792cf-4dc4-41b3-8337-c90086280e27" providerId="ADAL" clId="{A3E39007-A75C-454D-BD4C-8522140AD372}" dt="2023-07-12T00:17:03.333" v="40" actId="20577"/>
        <pc:sldMkLst>
          <pc:docMk/>
          <pc:sldMk cId="3677626728" sldId="256"/>
        </pc:sldMkLst>
        <pc:spChg chg="mod">
          <ac:chgData name="Allen Thomas B. Calica" userId="f22792cf-4dc4-41b3-8337-c90086280e27" providerId="ADAL" clId="{A3E39007-A75C-454D-BD4C-8522140AD372}" dt="2023-07-12T00:15:09.562" v="34" actId="113"/>
          <ac:spMkLst>
            <pc:docMk/>
            <pc:sldMk cId="3677626728" sldId="256"/>
            <ac:spMk id="5" creationId="{00000000-0008-0000-0000-000045000000}"/>
          </ac:spMkLst>
        </pc:spChg>
        <pc:spChg chg="mod">
          <ac:chgData name="Allen Thomas B. Calica" userId="f22792cf-4dc4-41b3-8337-c90086280e27" providerId="ADAL" clId="{A3E39007-A75C-454D-BD4C-8522140AD372}" dt="2023-07-12T00:17:03.333" v="40" actId="20577"/>
          <ac:spMkLst>
            <pc:docMk/>
            <pc:sldMk cId="3677626728" sldId="256"/>
            <ac:spMk id="6" creationId="{00000000-0008-0000-0000-000045000000}"/>
          </ac:spMkLst>
        </pc:spChg>
        <pc:graphicFrameChg chg="mod">
          <ac:chgData name="Allen Thomas B. Calica" userId="f22792cf-4dc4-41b3-8337-c90086280e27" providerId="ADAL" clId="{A3E39007-A75C-454D-BD4C-8522140AD372}" dt="2023-07-05T00:49:07.868" v="0" actId="2085"/>
          <ac:graphicFrameMkLst>
            <pc:docMk/>
            <pc:sldMk cId="3677626728" sldId="256"/>
            <ac:graphicFrameMk id="22" creationId="{00000000-0008-0000-0000-000003000000}"/>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A3E39007-A75C-454D-BD4C-8522140AD372}" dt="2023-07-07T00:50:27.888" v="33" actId="6549"/>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Allen Thomas B. Calica" userId="f22792cf-4dc4-41b3-8337-c90086280e27" providerId="ADAL" clId="{A3E39007-A75C-454D-BD4C-8522140AD372}" dt="2023-07-07T00:45:10.624" v="13"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Allen Thomas B. Calica" userId="f22792cf-4dc4-41b3-8337-c90086280e27" providerId="ADAL" clId="{A3E39007-A75C-454D-BD4C-8522140AD372}" dt="2023-07-07T00:45:10.624" v="13"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A3E39007-A75C-454D-BD4C-8522140AD372}" dt="2023-07-07T00:45:10.624" v="13"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A3E39007-A75C-454D-BD4C-8522140AD372}" dt="2023-07-12T00:17:03.333" v="4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A3E39007-A75C-454D-BD4C-8522140AD372}" dt="2023-07-07T00:45:10.624" v="13"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Allen Thomas B. Calica" userId="f22792cf-4dc4-41b3-8337-c90086280e27" providerId="ADAL" clId="{A3E39007-A75C-454D-BD4C-8522140AD372}" dt="2023-07-12T00:17:03.333" v="4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A3E39007-A75C-454D-BD4C-8522140AD372}" dt="2023-07-12T00:17:03.333" v="40"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Allen Thomas B. Calica" userId="f22792cf-4dc4-41b3-8337-c90086280e27" providerId="ADAL" clId="{A3E39007-A75C-454D-BD4C-8522140AD372}" dt="2023-07-05T00:59:17.792" v="7" actId="6549"/>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Allen Thomas B. Calica" userId="f22792cf-4dc4-41b3-8337-c90086280e27" providerId="ADAL" clId="{A3E39007-A75C-454D-BD4C-8522140AD372}" dt="2023-07-07T00:45:10.624" v="13"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2E76C046-6E6A-4149-BB4E-591443F049A0}"/>
    <pc:docChg chg="modSld">
      <pc:chgData name="Jaymee Olivia R. Comia" userId="S::jorcomia@bpi.com.ph::2079e24d-6a27-45ca-8297-e6fda31c4683" providerId="AD" clId="Web-{2E76C046-6E6A-4149-BB4E-591443F049A0}" dt="2023-07-04T00:25:18.937" v="139" actId="20577"/>
      <pc:docMkLst>
        <pc:docMk/>
      </pc:docMkLst>
      <pc:sldChg chg="modSp modCm">
        <pc:chgData name="Jaymee Olivia R. Comia" userId="S::jorcomia@bpi.com.ph::2079e24d-6a27-45ca-8297-e6fda31c4683" providerId="AD" clId="Web-{2E76C046-6E6A-4149-BB4E-591443F049A0}" dt="2023-07-04T00:25:18.937" v="139" actId="20577"/>
        <pc:sldMkLst>
          <pc:docMk/>
          <pc:sldMk cId="3677626728" sldId="256"/>
        </pc:sldMkLst>
        <pc:spChg chg="mod">
          <ac:chgData name="Jaymee Olivia R. Comia" userId="S::jorcomia@bpi.com.ph::2079e24d-6a27-45ca-8297-e6fda31c4683" providerId="AD" clId="Web-{2E76C046-6E6A-4149-BB4E-591443F049A0}" dt="2023-07-03T22:45:03.870" v="1" actId="20577"/>
          <ac:spMkLst>
            <pc:docMk/>
            <pc:sldMk cId="3677626728" sldId="256"/>
            <ac:spMk id="5" creationId="{00000000-0008-0000-0000-000045000000}"/>
          </ac:spMkLst>
        </pc:spChg>
        <pc:spChg chg="mod">
          <ac:chgData name="Jaymee Olivia R. Comia" userId="S::jorcomia@bpi.com.ph::2079e24d-6a27-45ca-8297-e6fda31c4683" providerId="AD" clId="Web-{2E76C046-6E6A-4149-BB4E-591443F049A0}" dt="2023-07-04T00:25:18.937" v="13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E76C046-6E6A-4149-BB4E-591443F049A0}" dt="2023-07-04T00:20:09.945" v="128"/>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2E76C046-6E6A-4149-BB4E-591443F049A0}" dt="2023-07-04T00:11:54.370" v="55"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2E76C046-6E6A-4149-BB4E-591443F049A0}" dt="2023-07-04T00:11:54.370" v="55"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aymee Olivia R. Comia" userId="S::jorcomia@bpi.com.ph::2079e24d-6a27-45ca-8297-e6fda31c4683" providerId="AD" clId="Web-{2E76C046-6E6A-4149-BB4E-591443F049A0}" dt="2023-07-04T00:25:15.109" v="13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2E76C046-6E6A-4149-BB4E-591443F049A0}" dt="2023-07-04T00:25:15.109" v="13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2E76C046-6E6A-4149-BB4E-591443F049A0}" dt="2023-07-04T00:11:54.370" v="55"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62316B60-3D5C-4B39-31B5-622EC5E2C961}"/>
    <pc:docChg chg="modSld">
      <pc:chgData name="Evangeline Faye D. Abengoza" userId="S::efdabengoza@bpi.com.ph::4ff76b4a-d660-4a5f-a3e9-f1e2fb468c87" providerId="AD" clId="Web-{62316B60-3D5C-4B39-31B5-622EC5E2C961}" dt="2023-06-01T00:11:22.740" v="116"/>
      <pc:docMkLst>
        <pc:docMk/>
      </pc:docMkLst>
      <pc:sldChg chg="addSp delSp modSp addCm delCm modCm">
        <pc:chgData name="Evangeline Faye D. Abengoza" userId="S::efdabengoza@bpi.com.ph::4ff76b4a-d660-4a5f-a3e9-f1e2fb468c87" providerId="AD" clId="Web-{62316B60-3D5C-4B39-31B5-622EC5E2C961}" dt="2023-06-01T00:11:22.740" v="116"/>
        <pc:sldMkLst>
          <pc:docMk/>
          <pc:sldMk cId="3677626728" sldId="256"/>
        </pc:sldMkLst>
        <pc:spChg chg="mod">
          <ac:chgData name="Evangeline Faye D. Abengoza" userId="S::efdabengoza@bpi.com.ph::4ff76b4a-d660-4a5f-a3e9-f1e2fb468c87" providerId="AD" clId="Web-{62316B60-3D5C-4B39-31B5-622EC5E2C961}" dt="2023-06-01T00:06:38.528" v="114" actId="20577"/>
          <ac:spMkLst>
            <pc:docMk/>
            <pc:sldMk cId="3677626728" sldId="256"/>
            <ac:spMk id="6" creationId="{00000000-0008-0000-0000-000045000000}"/>
          </ac:spMkLst>
        </pc:spChg>
        <pc:picChg chg="add del mod">
          <ac:chgData name="Evangeline Faye D. Abengoza" userId="S::efdabengoza@bpi.com.ph::4ff76b4a-d660-4a5f-a3e9-f1e2fb468c87" providerId="AD" clId="Web-{62316B60-3D5C-4B39-31B5-622EC5E2C961}" dt="2023-06-01T00:11:22.740" v="116"/>
          <ac:picMkLst>
            <pc:docMk/>
            <pc:sldMk cId="3677626728" sldId="256"/>
            <ac:picMk id="2" creationId="{6DA3A4A9-A845-2C43-9628-DA4DAC3C7E15}"/>
          </ac:picMkLst>
        </pc:pic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62316B60-3D5C-4B39-31B5-622EC5E2C961}" dt="2023-06-01T00:06:38.528" v="114" actId="20577"/>
              <pc2:cmMkLst xmlns:pc2="http://schemas.microsoft.com/office/powerpoint/2019/9/main/command">
                <pc:docMk/>
                <pc:sldMk cId="3677626728" sldId="256"/>
                <pc2:cmMk id="{F4AFC732-4C57-4855-8B46-448ECE79F5BB}"/>
              </pc2:cmMkLst>
            </pc226:cmChg>
            <pc226:cmChg xmlns:pc226="http://schemas.microsoft.com/office/powerpoint/2022/06/main/command" chg="add mod">
              <pc226:chgData name="Evangeline Faye D. Abengoza" userId="S::efdabengoza@bpi.com.ph::4ff76b4a-d660-4a5f-a3e9-f1e2fb468c87" providerId="AD" clId="Web-{62316B60-3D5C-4B39-31B5-622EC5E2C961}" dt="2023-06-01T00:06:38.528" v="114"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Evangeline Faye D. Abengoza" userId="S::efdabengoza@bpi.com.ph::4ff76b4a-d660-4a5f-a3e9-f1e2fb468c87" providerId="AD" clId="Web-{62316B60-3D5C-4B39-31B5-622EC5E2C961}" dt="2023-06-01T00:06:38.528" v="114" actId="20577"/>
              <pc2:cmMkLst xmlns:pc2="http://schemas.microsoft.com/office/powerpoint/2019/9/main/command">
                <pc:docMk/>
                <pc:sldMk cId="3677626728" sldId="256"/>
                <pc2:cmMk id="{A746EA96-C41B-4C08-A9FB-024BC50E271B}"/>
              </pc2:cmMkLst>
            </pc226:cmChg>
            <pc226:cmChg xmlns:pc226="http://schemas.microsoft.com/office/powerpoint/2022/06/main/command" chg="del mod">
              <pc226:chgData name="Evangeline Faye D. Abengoza" userId="S::efdabengoza@bpi.com.ph::4ff76b4a-d660-4a5f-a3e9-f1e2fb468c87" providerId="AD" clId="Web-{62316B60-3D5C-4B39-31B5-622EC5E2C961}" dt="2023-05-31T23:58:56.279" v="103"/>
              <pc2:cmMkLst xmlns:pc2="http://schemas.microsoft.com/office/powerpoint/2019/9/main/command">
                <pc:docMk/>
                <pc:sldMk cId="3677626728" sldId="256"/>
                <pc2:cmMk id="{0BF36198-C8C9-4FD4-AAA0-1F3E7CD5390F}"/>
              </pc2:cmMkLst>
            </pc226:cmChg>
          </p:ext>
        </pc:extLst>
      </pc:sldChg>
    </pc:docChg>
  </pc:docChgLst>
  <pc:docChgLst>
    <pc:chgData name="Loretta May Y. Rosario" userId="S::lmyrosario@bpi.com.ph::fe02064f-4370-4ff4-8b40-e24cea319a51" providerId="AD" clId="Web-{275B9B63-36E1-E1C8-1362-DA9F34A42D44}"/>
    <pc:docChg chg="modSld">
      <pc:chgData name="Loretta May Y. Rosario" userId="S::lmyrosario@bpi.com.ph::fe02064f-4370-4ff4-8b40-e24cea319a51" providerId="AD" clId="Web-{275B9B63-36E1-E1C8-1362-DA9F34A42D44}" dt="2023-07-14T00:13:09.199" v="143" actId="20577"/>
      <pc:docMkLst>
        <pc:docMk/>
      </pc:docMkLst>
      <pc:sldChg chg="addSp delSp modSp modCm">
        <pc:chgData name="Loretta May Y. Rosario" userId="S::lmyrosario@bpi.com.ph::fe02064f-4370-4ff4-8b40-e24cea319a51" providerId="AD" clId="Web-{275B9B63-36E1-E1C8-1362-DA9F34A42D44}" dt="2023-07-14T00:13:09.199" v="143" actId="20577"/>
        <pc:sldMkLst>
          <pc:docMk/>
          <pc:sldMk cId="3677626728" sldId="256"/>
        </pc:sldMkLst>
        <pc:spChg chg="add del mod">
          <ac:chgData name="Loretta May Y. Rosario" userId="S::lmyrosario@bpi.com.ph::fe02064f-4370-4ff4-8b40-e24cea319a51" providerId="AD" clId="Web-{275B9B63-36E1-E1C8-1362-DA9F34A42D44}" dt="2023-07-14T00:06:32.483" v="99"/>
          <ac:spMkLst>
            <pc:docMk/>
            <pc:sldMk cId="3677626728" sldId="256"/>
            <ac:spMk id="2" creationId="{CC504D38-297E-04DD-CCC7-263C04841843}"/>
          </ac:spMkLst>
        </pc:spChg>
        <pc:spChg chg="mod">
          <ac:chgData name="Loretta May Y. Rosario" userId="S::lmyrosario@bpi.com.ph::fe02064f-4370-4ff4-8b40-e24cea319a51" providerId="AD" clId="Web-{275B9B63-36E1-E1C8-1362-DA9F34A42D44}" dt="2023-07-14T00:13:09.199" v="143" actId="20577"/>
          <ac:spMkLst>
            <pc:docMk/>
            <pc:sldMk cId="3677626728" sldId="256"/>
            <ac:spMk id="5" creationId="{00000000-0008-0000-0000-000045000000}"/>
          </ac:spMkLst>
        </pc:spChg>
        <pc:spChg chg="mod">
          <ac:chgData name="Loretta May Y. Rosario" userId="S::lmyrosario@bpi.com.ph::fe02064f-4370-4ff4-8b40-e24cea319a51" providerId="AD" clId="Web-{275B9B63-36E1-E1C8-1362-DA9F34A42D44}" dt="2023-07-14T00:05:08.918" v="9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275B9B63-36E1-E1C8-1362-DA9F34A42D44}" dt="2023-07-14T00:11:06.664" v="14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275B9B63-36E1-E1C8-1362-DA9F34A42D44}" dt="2023-07-14T00:11:06.664" v="14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275B9B63-36E1-E1C8-1362-DA9F34A42D44}" dt="2023-07-14T00:11:06.664" v="14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275B9B63-36E1-E1C8-1362-DA9F34A42D44}" dt="2023-07-14T00:13:08.074" v="142"/>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275B9B63-36E1-E1C8-1362-DA9F34A42D44}" dt="2023-07-14T00:04:55.418" v="9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275B9B63-36E1-E1C8-1362-DA9F34A42D44}" dt="2023-07-14T00:04:55.418" v="94"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275B9B63-36E1-E1C8-1362-DA9F34A42D44}" dt="2023-07-14T00:11:06.664" v="140"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EE75A0E8-14E0-CD06-4546-27A9161CB47C}"/>
    <pc:docChg chg="modSld">
      <pc:chgData name="Jose Rafael B. Jereza Vi" userId="S::jrbjerezavi@bpi.com.ph::bbab206c-414b-4214-91b9-42bbaba5d4e1" providerId="AD" clId="Web-{EE75A0E8-14E0-CD06-4546-27A9161CB47C}" dt="2023-07-28T00:53:45.246" v="7" actId="20577"/>
      <pc:docMkLst>
        <pc:docMk/>
      </pc:docMkLst>
      <pc:sldChg chg="modSp modCm">
        <pc:chgData name="Jose Rafael B. Jereza Vi" userId="S::jrbjerezavi@bpi.com.ph::bbab206c-414b-4214-91b9-42bbaba5d4e1" providerId="AD" clId="Web-{EE75A0E8-14E0-CD06-4546-27A9161CB47C}" dt="2023-07-28T00:53:45.246" v="7" actId="20577"/>
        <pc:sldMkLst>
          <pc:docMk/>
          <pc:sldMk cId="3677626728" sldId="256"/>
        </pc:sldMkLst>
        <pc:spChg chg="mod">
          <ac:chgData name="Jose Rafael B. Jereza Vi" userId="S::jrbjerezavi@bpi.com.ph::bbab206c-414b-4214-91b9-42bbaba5d4e1" providerId="AD" clId="Web-{EE75A0E8-14E0-CD06-4546-27A9161CB47C}" dt="2023-07-28T00:53:45.246" v="7"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EE75A0E8-14E0-CD06-4546-27A9161CB47C}" dt="2023-07-28T00:53:45.246" v="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S::jrbjerezavi@bpi.com.ph::bbab206c-414b-4214-91b9-42bbaba5d4e1" providerId="AD" clId="Web-{EE75A0E8-14E0-CD06-4546-27A9161CB47C}" dt="2023-07-28T00:53:45.246" v="7" actId="20577"/>
              <pc2:cmMkLst xmlns:pc2="http://schemas.microsoft.com/office/powerpoint/2019/9/main/command">
                <pc:docMk/>
                <pc:sldMk cId="3677626728" sldId="256"/>
                <pc2:cmMk id="{6DE8ECC5-7C09-433A-9763-DED9851C4B5F}"/>
              </pc2:cmMkLst>
            </pc226:cmChg>
          </p:ext>
        </pc:extLst>
      </pc:sldChg>
    </pc:docChg>
  </pc:docChgLst>
  <pc:docChgLst>
    <pc:chgData name="Jaymee Olivia R. Comia" userId="S::jorcomia@bpi.com.ph::2079e24d-6a27-45ca-8297-e6fda31c4683" providerId="AD" clId="Web-{48CF217C-E2E9-8CE0-6F78-397BB5671206}"/>
    <pc:docChg chg="modSld">
      <pc:chgData name="Jaymee Olivia R. Comia" userId="S::jorcomia@bpi.com.ph::2079e24d-6a27-45ca-8297-e6fda31c4683" providerId="AD" clId="Web-{48CF217C-E2E9-8CE0-6F78-397BB5671206}" dt="2023-07-05T00:05:52.292" v="125" actId="20577"/>
      <pc:docMkLst>
        <pc:docMk/>
      </pc:docMkLst>
      <pc:sldChg chg="modSp delCm modCm">
        <pc:chgData name="Jaymee Olivia R. Comia" userId="S::jorcomia@bpi.com.ph::2079e24d-6a27-45ca-8297-e6fda31c4683" providerId="AD" clId="Web-{48CF217C-E2E9-8CE0-6F78-397BB5671206}" dt="2023-07-05T00:05:52.292" v="125" actId="20577"/>
        <pc:sldMkLst>
          <pc:docMk/>
          <pc:sldMk cId="3677626728" sldId="256"/>
        </pc:sldMkLst>
        <pc:spChg chg="mod">
          <ac:chgData name="Jaymee Olivia R. Comia" userId="S::jorcomia@bpi.com.ph::2079e24d-6a27-45ca-8297-e6fda31c4683" providerId="AD" clId="Web-{48CF217C-E2E9-8CE0-6F78-397BB5671206}" dt="2023-07-05T00:05:52.292" v="12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pc226:chgData name="Jaymee Olivia R. Comia" userId="S::jorcomia@bpi.com.ph::2079e24d-6a27-45ca-8297-e6fda31c4683" providerId="AD" clId="Web-{48CF217C-E2E9-8CE0-6F78-397BB5671206}" dt="2023-07-05T00:01:57.708" v="91"/>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48CF217C-E2E9-8CE0-6F78-397BB5671206}" dt="2023-07-04T23:43:12.902"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48CF217C-E2E9-8CE0-6F78-397BB5671206}" dt="2023-07-04T23:43:12.902"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aymee Olivia R. Comia" userId="S::jorcomia@bpi.com.ph::2079e24d-6a27-45ca-8297-e6fda31c4683" providerId="AD" clId="Web-{48CF217C-E2E9-8CE0-6F78-397BB5671206}" dt="2023-07-05T00:05:52.292" v="12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48CF217C-E2E9-8CE0-6F78-397BB5671206}" dt="2023-07-05T00:05:52.292" v="125"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48CF217C-E2E9-8CE0-6F78-397BB5671206}" dt="2023-07-04T23:43:12.902" v="0"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26515807-1E26-2B4C-0C9A-E99D02167757}"/>
    <pc:docChg chg="modSld">
      <pc:chgData name="Evangeline Faye D. Abengoza" userId="S::efdabengoza@bpi.com.ph::4ff76b4a-d660-4a5f-a3e9-f1e2fb468c87" providerId="AD" clId="Web-{26515807-1E26-2B4C-0C9A-E99D02167757}" dt="2023-05-24T08:10:11.633" v="28" actId="20577"/>
      <pc:docMkLst>
        <pc:docMk/>
      </pc:docMkLst>
      <pc:sldChg chg="modSp">
        <pc:chgData name="Evangeline Faye D. Abengoza" userId="S::efdabengoza@bpi.com.ph::4ff76b4a-d660-4a5f-a3e9-f1e2fb468c87" providerId="AD" clId="Web-{26515807-1E26-2B4C-0C9A-E99D02167757}" dt="2023-05-24T08:10:11.633" v="28" actId="20577"/>
        <pc:sldMkLst>
          <pc:docMk/>
          <pc:sldMk cId="3677626728" sldId="256"/>
        </pc:sldMkLst>
        <pc:spChg chg="mod">
          <ac:chgData name="Evangeline Faye D. Abengoza" userId="S::efdabengoza@bpi.com.ph::4ff76b4a-d660-4a5f-a3e9-f1e2fb468c87" providerId="AD" clId="Web-{26515807-1E26-2B4C-0C9A-E99D02167757}" dt="2023-05-24T08:10:11.633" v="28" actId="20577"/>
          <ac:spMkLst>
            <pc:docMk/>
            <pc:sldMk cId="3677626728" sldId="256"/>
            <ac:spMk id="5" creationId="{00000000-0008-0000-0000-000045000000}"/>
          </ac:spMkLst>
        </pc:spChg>
      </pc:sldChg>
    </pc:docChg>
  </pc:docChgLst>
  <pc:docChgLst>
    <pc:chgData name="Hannah Nicole C. Cabrera" userId="S::hnccabrera@bpi.com.ph::687238b0-55cc-4952-a3e2-79eb6053de43" providerId="AD" clId="Web-{9E075CD0-65AC-8A46-FE03-D81B436EEDE9}"/>
    <pc:docChg chg="modSld">
      <pc:chgData name="Hannah Nicole C. Cabrera" userId="S::hnccabrera@bpi.com.ph::687238b0-55cc-4952-a3e2-79eb6053de43" providerId="AD" clId="Web-{9E075CD0-65AC-8A46-FE03-D81B436EEDE9}" dt="2023-08-04T01:08:32.261" v="28" actId="20577"/>
      <pc:docMkLst>
        <pc:docMk/>
      </pc:docMkLst>
      <pc:sldChg chg="addSp delSp modSp modCm">
        <pc:chgData name="Hannah Nicole C. Cabrera" userId="S::hnccabrera@bpi.com.ph::687238b0-55cc-4952-a3e2-79eb6053de43" providerId="AD" clId="Web-{9E075CD0-65AC-8A46-FE03-D81B436EEDE9}" dt="2023-08-04T01:08:32.261" v="28" actId="20577"/>
        <pc:sldMkLst>
          <pc:docMk/>
          <pc:sldMk cId="3677626728" sldId="256"/>
        </pc:sldMkLst>
        <pc:spChg chg="mod">
          <ac:chgData name="Hannah Nicole C. Cabrera" userId="S::hnccabrera@bpi.com.ph::687238b0-55cc-4952-a3e2-79eb6053de43" providerId="AD" clId="Web-{9E075CD0-65AC-8A46-FE03-D81B436EEDE9}" dt="2023-08-04T01:08:32.261" v="28" actId="20577"/>
          <ac:spMkLst>
            <pc:docMk/>
            <pc:sldMk cId="3677626728" sldId="256"/>
            <ac:spMk id="5" creationId="{00000000-0008-0000-0000-000045000000}"/>
          </ac:spMkLst>
        </pc:spChg>
        <pc:graphicFrameChg chg="del">
          <ac:chgData name="Hannah Nicole C. Cabrera" userId="S::hnccabrera@bpi.com.ph::687238b0-55cc-4952-a3e2-79eb6053de43" providerId="AD" clId="Web-{9E075CD0-65AC-8A46-FE03-D81B436EEDE9}" dt="2023-08-04T00:54:16.718" v="5"/>
          <ac:graphicFrameMkLst>
            <pc:docMk/>
            <pc:sldMk cId="3677626728" sldId="256"/>
            <ac:graphicFrameMk id="2" creationId="{00000000-0008-0000-0000-000003000000}"/>
          </ac:graphicFrameMkLst>
        </pc:graphicFrameChg>
        <pc:graphicFrameChg chg="add del mod">
          <ac:chgData name="Hannah Nicole C. Cabrera" userId="S::hnccabrera@bpi.com.ph::687238b0-55cc-4952-a3e2-79eb6053de43" providerId="AD" clId="Web-{9E075CD0-65AC-8A46-FE03-D81B436EEDE9}" dt="2023-08-04T00:54:14.187" v="4"/>
          <ac:graphicFrameMkLst>
            <pc:docMk/>
            <pc:sldMk cId="3677626728" sldId="256"/>
            <ac:graphicFrameMk id="9" creationId="{00000000-0008-0000-0000-000003000000}"/>
          </ac:graphicFrameMkLst>
        </pc:graphicFrameChg>
        <pc:graphicFrameChg chg="add mod">
          <ac:chgData name="Hannah Nicole C. Cabrera" userId="S::hnccabrera@bpi.com.ph::687238b0-55cc-4952-a3e2-79eb6053de43" providerId="AD" clId="Web-{9E075CD0-65AC-8A46-FE03-D81B436EEDE9}" dt="2023-08-04T00:54:21.921" v="7" actId="14100"/>
          <ac:graphicFrameMkLst>
            <pc:docMk/>
            <pc:sldMk cId="3677626728" sldId="256"/>
            <ac:graphicFrameMk id="10" creationId="{AA2B6D3A-135F-DA33-7FFB-D31DD8DD4EDC}"/>
          </ac:graphicFrameMkLst>
        </pc:graphicFrame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9E075CD0-65AC-8A46-FE03-D81B436EEDE9}" dt="2023-08-04T01:08:32.261" v="28" actId="20577"/>
              <pc2:cmMkLst xmlns:pc2="http://schemas.microsoft.com/office/powerpoint/2019/9/main/command">
                <pc:docMk/>
                <pc:sldMk cId="3677626728" sldId="256"/>
                <pc2:cmMk id="{6DE8ECC5-7C09-433A-9763-DED9851C4B5F}"/>
              </pc2:cmMkLst>
            </pc226:cmChg>
          </p:ext>
        </pc:extLst>
      </pc:sldChg>
    </pc:docChg>
  </pc:docChgLst>
  <pc:docChgLst>
    <pc:chgData name="Evangeline Faye D. Abengoza" userId="S::efdabengoza@bpi.com.ph::4ff76b4a-d660-4a5f-a3e9-f1e2fb468c87" providerId="AD" clId="Web-{3D26EB81-E8F8-798E-3E69-F087EF93C447}"/>
    <pc:docChg chg="modSld">
      <pc:chgData name="Evangeline Faye D. Abengoza" userId="S::efdabengoza@bpi.com.ph::4ff76b4a-d660-4a5f-a3e9-f1e2fb468c87" providerId="AD" clId="Web-{3D26EB81-E8F8-798E-3E69-F087EF93C447}" dt="2023-05-26T00:26:36.462" v="120" actId="20577"/>
      <pc:docMkLst>
        <pc:docMk/>
      </pc:docMkLst>
      <pc:sldChg chg="modSp addCm delCm modCm">
        <pc:chgData name="Evangeline Faye D. Abengoza" userId="S::efdabengoza@bpi.com.ph::4ff76b4a-d660-4a5f-a3e9-f1e2fb468c87" providerId="AD" clId="Web-{3D26EB81-E8F8-798E-3E69-F087EF93C447}" dt="2023-05-26T00:26:36.462" v="120" actId="20577"/>
        <pc:sldMkLst>
          <pc:docMk/>
          <pc:sldMk cId="3677626728" sldId="256"/>
        </pc:sldMkLst>
        <pc:spChg chg="mod">
          <ac:chgData name="Evangeline Faye D. Abengoza" userId="S::efdabengoza@bpi.com.ph::4ff76b4a-d660-4a5f-a3e9-f1e2fb468c87" providerId="AD" clId="Web-{3D26EB81-E8F8-798E-3E69-F087EF93C447}" dt="2023-05-26T00:26:36.462" v="1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3D26EB81-E8F8-798E-3E69-F087EF93C447}" dt="2023-05-26T00:26:36.462" v="120" actId="20577"/>
              <pc2:cmMkLst xmlns:pc2="http://schemas.microsoft.com/office/powerpoint/2019/9/main/command">
                <pc:docMk/>
                <pc:sldMk cId="3677626728" sldId="256"/>
                <pc2:cmMk id="{A746EA96-C41B-4C08-A9FB-024BC50E271B}"/>
              </pc2:cmMkLst>
            </pc226:cmChg>
            <pc226:cmChg xmlns:pc226="http://schemas.microsoft.com/office/powerpoint/2022/06/main/command" chg="del">
              <pc226:chgData name="Evangeline Faye D. Abengoza" userId="S::efdabengoza@bpi.com.ph::4ff76b4a-d660-4a5f-a3e9-f1e2fb468c87" providerId="AD" clId="Web-{3D26EB81-E8F8-798E-3E69-F087EF93C447}" dt="2023-05-26T00:01:46.621" v="0"/>
              <pc2:cmMkLst xmlns:pc2="http://schemas.microsoft.com/office/powerpoint/2019/9/main/command">
                <pc:docMk/>
                <pc:sldMk cId="3677626728" sldId="256"/>
                <pc2:cmMk id="{6F8C92B3-1F90-414C-9EE0-54C91320910D}"/>
              </pc2:cmMkLst>
            </pc226:cmChg>
            <pc226:cmChg xmlns:pc226="http://schemas.microsoft.com/office/powerpoint/2022/06/main/command" chg="add mod">
              <pc226:chgData name="Evangeline Faye D. Abengoza" userId="S::efdabengoza@bpi.com.ph::4ff76b4a-d660-4a5f-a3e9-f1e2fb468c87" providerId="AD" clId="Web-{3D26EB81-E8F8-798E-3E69-F087EF93C447}" dt="2023-05-26T00:25:03.069" v="118"/>
              <pc2:cmMkLst xmlns:pc2="http://schemas.microsoft.com/office/powerpoint/2019/9/main/command">
                <pc:docMk/>
                <pc:sldMk cId="3677626728" sldId="256"/>
                <pc2:cmMk id="{46580DB5-4982-4E9C-A279-F69CB03E2D21}"/>
              </pc2:cmMkLst>
            </pc226:cmChg>
            <pc226:cmChg xmlns:pc226="http://schemas.microsoft.com/office/powerpoint/2022/06/main/command" chg="mod">
              <pc226:chgData name="Evangeline Faye D. Abengoza" userId="S::efdabengoza@bpi.com.ph::4ff76b4a-d660-4a5f-a3e9-f1e2fb468c87" providerId="AD" clId="Web-{3D26EB81-E8F8-798E-3E69-F087EF93C447}" dt="2023-05-26T00:26:36.462" v="120" actId="20577"/>
              <pc2:cmMkLst xmlns:pc2="http://schemas.microsoft.com/office/powerpoint/2019/9/main/command">
                <pc:docMk/>
                <pc:sldMk cId="3677626728" sldId="256"/>
                <pc2:cmMk id="{746521BA-6437-48CB-8571-9C9BDBB7730C}"/>
              </pc2:cmMkLst>
            </pc226:cmChg>
          </p:ext>
        </pc:extLst>
      </pc:sldChg>
    </pc:docChg>
  </pc:docChgLst>
  <pc:docChgLst>
    <pc:chgData name="Jaymee Olivia R. Comia" userId="S::jorcomia@bpi.com.ph::2079e24d-6a27-45ca-8297-e6fda31c4683" providerId="AD" clId="Web-{AA455405-A4BA-9D72-BD46-4570923DD068}"/>
    <pc:docChg chg="modSld">
      <pc:chgData name="Jaymee Olivia R. Comia" userId="S::jorcomia@bpi.com.ph::2079e24d-6a27-45ca-8297-e6fda31c4683" providerId="AD" clId="Web-{AA455405-A4BA-9D72-BD46-4570923DD068}" dt="2023-07-06T22:50:33.203" v="14" actId="20577"/>
      <pc:docMkLst>
        <pc:docMk/>
      </pc:docMkLst>
      <pc:sldChg chg="modSp modCm">
        <pc:chgData name="Jaymee Olivia R. Comia" userId="S::jorcomia@bpi.com.ph::2079e24d-6a27-45ca-8297-e6fda31c4683" providerId="AD" clId="Web-{AA455405-A4BA-9D72-BD46-4570923DD068}" dt="2023-07-06T22:50:33.203" v="14" actId="20577"/>
        <pc:sldMkLst>
          <pc:docMk/>
          <pc:sldMk cId="3677626728" sldId="256"/>
        </pc:sldMkLst>
        <pc:spChg chg="mod">
          <ac:chgData name="Jaymee Olivia R. Comia" userId="S::jorcomia@bpi.com.ph::2079e24d-6a27-45ca-8297-e6fda31c4683" providerId="AD" clId="Web-{AA455405-A4BA-9D72-BD46-4570923DD068}" dt="2023-07-06T22:50:33.203" v="1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AA455405-A4BA-9D72-BD46-4570923DD068}" dt="2023-07-06T22:50:31.859" v="13"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AA455405-A4BA-9D72-BD46-4570923DD068}" dt="2023-07-06T22:50:31.859" v="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AA455405-A4BA-9D72-BD46-4570923DD068}" dt="2023-07-06T22:50:31.859" v="13" actId="20577"/>
              <pc2:cmMkLst xmlns:pc2="http://schemas.microsoft.com/office/powerpoint/2019/9/main/command">
                <pc:docMk/>
                <pc:sldMk cId="3677626728" sldId="256"/>
                <pc2:cmMk id="{57A253D7-FE2E-4004-A02D-71C2C58631DE}"/>
              </pc2:cmMkLst>
            </pc226:cmChg>
          </p:ext>
        </pc:extLst>
      </pc:sldChg>
    </pc:docChg>
  </pc:docChgLst>
  <pc:docChgLst>
    <pc:chgData clId="Web-{3A908D61-6B33-F31E-DD87-7051FDD5756B}"/>
    <pc:docChg chg="modSld">
      <pc:chgData name="" userId="" providerId="" clId="Web-{3A908D61-6B33-F31E-DD87-7051FDD5756B}" dt="2023-07-31T23:25:10.124" v="0" actId="20577"/>
      <pc:docMkLst>
        <pc:docMk/>
      </pc:docMkLst>
      <pc:sldChg chg="modSp">
        <pc:chgData name="" userId="" providerId="" clId="Web-{3A908D61-6B33-F31E-DD87-7051FDD5756B}" dt="2023-07-31T23:25:10.124" v="0" actId="20577"/>
        <pc:sldMkLst>
          <pc:docMk/>
          <pc:sldMk cId="3677626728" sldId="256"/>
        </pc:sldMkLst>
        <pc:spChg chg="mod">
          <ac:chgData name="" userId="" providerId="" clId="Web-{3A908D61-6B33-F31E-DD87-7051FDD5756B}" dt="2023-07-31T23:25:10.124" v="0" actId="20577"/>
          <ac:spMkLst>
            <pc:docMk/>
            <pc:sldMk cId="3677626728" sldId="256"/>
            <ac:spMk id="5" creationId="{00000000-0008-0000-0000-000045000000}"/>
          </ac:spMkLst>
        </pc:spChg>
      </pc:sldChg>
    </pc:docChg>
  </pc:docChgLst>
  <pc:docChgLst>
    <pc:chgData name="Evangeline Faye D. Abengoza" userId="S::efdabengoza@bpi.com.ph::4ff76b4a-d660-4a5f-a3e9-f1e2fb468c87" providerId="AD" clId="Web-{5363E9B3-2F28-4FD1-9A80-1E9C2384C5E2}"/>
    <pc:docChg chg="modSld">
      <pc:chgData name="Evangeline Faye D. Abengoza" userId="S::efdabengoza@bpi.com.ph::4ff76b4a-d660-4a5f-a3e9-f1e2fb468c87" providerId="AD" clId="Web-{5363E9B3-2F28-4FD1-9A80-1E9C2384C5E2}" dt="2023-06-27T00:28:54.018" v="205" actId="20577"/>
      <pc:docMkLst>
        <pc:docMk/>
      </pc:docMkLst>
      <pc:sldChg chg="modSp modCm">
        <pc:chgData name="Evangeline Faye D. Abengoza" userId="S::efdabengoza@bpi.com.ph::4ff76b4a-d660-4a5f-a3e9-f1e2fb468c87" providerId="AD" clId="Web-{5363E9B3-2F28-4FD1-9A80-1E9C2384C5E2}" dt="2023-06-27T00:28:54.018" v="205" actId="20577"/>
        <pc:sldMkLst>
          <pc:docMk/>
          <pc:sldMk cId="3677626728" sldId="256"/>
        </pc:sldMkLst>
        <pc:spChg chg="mod">
          <ac:chgData name="Evangeline Faye D. Abengoza" userId="S::efdabengoza@bpi.com.ph::4ff76b4a-d660-4a5f-a3e9-f1e2fb468c87" providerId="AD" clId="Web-{5363E9B3-2F28-4FD1-9A80-1E9C2384C5E2}" dt="2023-06-27T00:28:54.018" v="20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5363E9B3-2F28-4FD1-9A80-1E9C2384C5E2}" dt="2023-06-27T00:28:54.018" v="20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5363E9B3-2F28-4FD1-9A80-1E9C2384C5E2}" dt="2023-06-27T00:28:54.018" v="205"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Evangeline Faye D. Abengoza" userId="S::efdabengoza@bpi.com.ph::4ff76b4a-d660-4a5f-a3e9-f1e2fb468c87" providerId="AD" clId="Web-{5363E9B3-2F28-4FD1-9A80-1E9C2384C5E2}" dt="2023-06-27T00:28:54.018" v="205"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81779A28-A472-95EB-746C-55C0AA72FFCC}"/>
    <pc:docChg chg="modSld">
      <pc:chgData name="Hannah Nicole C. Cabrera" userId="S::hnccabrera@bpi.com.ph::687238b0-55cc-4952-a3e2-79eb6053de43" providerId="AD" clId="Web-{81779A28-A472-95EB-746C-55C0AA72FFCC}" dt="2023-06-29T00:00:51.357" v="24" actId="20577"/>
      <pc:docMkLst>
        <pc:docMk/>
      </pc:docMkLst>
      <pc:sldChg chg="modSp modCm">
        <pc:chgData name="Hannah Nicole C. Cabrera" userId="S::hnccabrera@bpi.com.ph::687238b0-55cc-4952-a3e2-79eb6053de43" providerId="AD" clId="Web-{81779A28-A472-95EB-746C-55C0AA72FFCC}" dt="2023-06-29T00:00:51.357" v="24" actId="20577"/>
        <pc:sldMkLst>
          <pc:docMk/>
          <pc:sldMk cId="3677626728" sldId="256"/>
        </pc:sldMkLst>
        <pc:spChg chg="mod">
          <ac:chgData name="Hannah Nicole C. Cabrera" userId="S::hnccabrera@bpi.com.ph::687238b0-55cc-4952-a3e2-79eb6053de43" providerId="AD" clId="Web-{81779A28-A472-95EB-746C-55C0AA72FFCC}" dt="2023-06-29T00:00:51.357" v="24"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1779A28-A472-95EB-746C-55C0AA72FFCC}" dt="2023-06-29T00:00:51.357" v="2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81779A28-A472-95EB-746C-55C0AA72FFCC}" dt="2023-06-28T23:56:48.834" v="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1779A28-A472-95EB-746C-55C0AA72FFCC}" dt="2023-06-29T00:00:51.357" v="24"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81779A28-A472-95EB-746C-55C0AA72FFCC}" dt="2023-06-29T00:00:51.357" v="24" actId="20577"/>
              <pc2:cmMkLst xmlns:pc2="http://schemas.microsoft.com/office/powerpoint/2019/9/main/command">
                <pc:docMk/>
                <pc:sldMk cId="3677626728" sldId="256"/>
                <pc2:cmMk id="{DE2CAAEF-2BD7-4FA7-993E-F69F2C0016D9}"/>
              </pc2:cmMkLst>
            </pc226:cmChg>
          </p:ext>
        </pc:extLst>
      </pc:sldChg>
    </pc:docChg>
  </pc:docChgLst>
  <pc:docChgLst>
    <pc:chgData clId="Web-{EF95742D-6B90-0BA9-9E51-FD37BADB7DBB}"/>
    <pc:docChg chg="modSld">
      <pc:chgData name="" userId="" providerId="" clId="Web-{EF95742D-6B90-0BA9-9E51-FD37BADB7DBB}" dt="2023-07-02T22:29:14.593" v="3" actId="20577"/>
      <pc:docMkLst>
        <pc:docMk/>
      </pc:docMkLst>
      <pc:sldChg chg="modSp">
        <pc:chgData name="" userId="" providerId="" clId="Web-{EF95742D-6B90-0BA9-9E51-FD37BADB7DBB}" dt="2023-07-02T22:29:14.593" v="3" actId="20577"/>
        <pc:sldMkLst>
          <pc:docMk/>
          <pc:sldMk cId="3677626728" sldId="256"/>
        </pc:sldMkLst>
        <pc:spChg chg="mod">
          <ac:chgData name="" userId="" providerId="" clId="Web-{EF95742D-6B90-0BA9-9E51-FD37BADB7DBB}" dt="2023-07-02T22:29:09.781" v="1" actId="20577"/>
          <ac:spMkLst>
            <pc:docMk/>
            <pc:sldMk cId="3677626728" sldId="256"/>
            <ac:spMk id="5" creationId="{00000000-0008-0000-0000-000045000000}"/>
          </ac:spMkLst>
        </pc:spChg>
        <pc:spChg chg="mod">
          <ac:chgData name="" userId="" providerId="" clId="Web-{EF95742D-6B90-0BA9-9E51-FD37BADB7DBB}" dt="2023-07-02T22:29:14.593" v="3" actId="2057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71653339-488A-7087-05A0-1EC4451C49C0}"/>
    <pc:docChg chg="modSld">
      <pc:chgData name="Hannah Nicole C. Cabrera" userId="S::hnccabrera@bpi.com.ph::687238b0-55cc-4952-a3e2-79eb6053de43" providerId="AD" clId="Web-{71653339-488A-7087-05A0-1EC4451C49C0}" dt="2023-07-20T00:11:37.239" v="1" actId="20577"/>
      <pc:docMkLst>
        <pc:docMk/>
      </pc:docMkLst>
      <pc:sldChg chg="modSp">
        <pc:chgData name="Hannah Nicole C. Cabrera" userId="S::hnccabrera@bpi.com.ph::687238b0-55cc-4952-a3e2-79eb6053de43" providerId="AD" clId="Web-{71653339-488A-7087-05A0-1EC4451C49C0}" dt="2023-07-20T00:11:37.239" v="1" actId="20577"/>
        <pc:sldMkLst>
          <pc:docMk/>
          <pc:sldMk cId="3677626728" sldId="256"/>
        </pc:sldMkLst>
        <pc:spChg chg="mod">
          <ac:chgData name="Hannah Nicole C. Cabrera" userId="S::hnccabrera@bpi.com.ph::687238b0-55cc-4952-a3e2-79eb6053de43" providerId="AD" clId="Web-{71653339-488A-7087-05A0-1EC4451C49C0}" dt="2023-07-20T00:11:37.239" v="1" actId="20577"/>
          <ac:spMkLst>
            <pc:docMk/>
            <pc:sldMk cId="3677626728" sldId="256"/>
            <ac:spMk id="5" creationId="{00000000-0008-0000-0000-000045000000}"/>
          </ac:spMkLst>
        </pc:spChg>
      </pc:sldChg>
    </pc:docChg>
  </pc:docChgLst>
  <pc:docChgLst>
    <pc:chgData name="Evangeline Faye D. Abengoza" userId="S::efdabengoza@bpi.com.ph::4ff76b4a-d660-4a5f-a3e9-f1e2fb468c87" providerId="AD" clId="Web-{7FD474C0-0159-AE7A-AE07-7E1F068A69D1}"/>
    <pc:docChg chg="modSld">
      <pc:chgData name="Evangeline Faye D. Abengoza" userId="S::efdabengoza@bpi.com.ph::4ff76b4a-d660-4a5f-a3e9-f1e2fb468c87" providerId="AD" clId="Web-{7FD474C0-0159-AE7A-AE07-7E1F068A69D1}" dt="2023-06-09T00:15:31.705" v="132" actId="20577"/>
      <pc:docMkLst>
        <pc:docMk/>
      </pc:docMkLst>
      <pc:sldChg chg="modSp addCm delCm modCm">
        <pc:chgData name="Evangeline Faye D. Abengoza" userId="S::efdabengoza@bpi.com.ph::4ff76b4a-d660-4a5f-a3e9-f1e2fb468c87" providerId="AD" clId="Web-{7FD474C0-0159-AE7A-AE07-7E1F068A69D1}" dt="2023-06-09T00:15:31.705" v="132" actId="20577"/>
        <pc:sldMkLst>
          <pc:docMk/>
          <pc:sldMk cId="3677626728" sldId="256"/>
        </pc:sldMkLst>
        <pc:spChg chg="mod">
          <ac:chgData name="Evangeline Faye D. Abengoza" userId="S::efdabengoza@bpi.com.ph::4ff76b4a-d660-4a5f-a3e9-f1e2fb468c87" providerId="AD" clId="Web-{7FD474C0-0159-AE7A-AE07-7E1F068A69D1}" dt="2023-06-08T22:47:27.738" v="5" actId="20577"/>
          <ac:spMkLst>
            <pc:docMk/>
            <pc:sldMk cId="3677626728" sldId="256"/>
            <ac:spMk id="5" creationId="{00000000-0008-0000-0000-000045000000}"/>
          </ac:spMkLst>
        </pc:spChg>
        <pc:spChg chg="mod">
          <ac:chgData name="Evangeline Faye D. Abengoza" userId="S::efdabengoza@bpi.com.ph::4ff76b4a-d660-4a5f-a3e9-f1e2fb468c87" providerId="AD" clId="Web-{7FD474C0-0159-AE7A-AE07-7E1F068A69D1}" dt="2023-06-09T00:15:31.705" v="132" actId="20577"/>
          <ac:spMkLst>
            <pc:docMk/>
            <pc:sldMk cId="3677626728" sldId="256"/>
            <ac:spMk id="6" creationId="{00000000-0008-0000-0000-000045000000}"/>
          </ac:spMkLst>
        </pc:spChg>
        <pc:spChg chg="mod">
          <ac:chgData name="Evangeline Faye D. Abengoza" userId="S::efdabengoza@bpi.com.ph::4ff76b4a-d660-4a5f-a3e9-f1e2fb468c87" providerId="AD" clId="Web-{7FD474C0-0159-AE7A-AE07-7E1F068A69D1}" dt="2023-06-08T22:48:15.412" v="9" actId="20577"/>
          <ac:spMkLst>
            <pc:docMk/>
            <pc:sldMk cId="3677626728" sldId="256"/>
            <ac:spMk id="15"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7FD474C0-0159-AE7A-AE07-7E1F068A69D1}" dt="2023-06-09T00:15:31.705" v="132" actId="20577"/>
              <pc2:cmMkLst xmlns:pc2="http://schemas.microsoft.com/office/powerpoint/2019/9/main/command">
                <pc:docMk/>
                <pc:sldMk cId="3677626728" sldId="256"/>
                <pc2:cmMk id="{F4AFC732-4C57-4855-8B46-448ECE79F5BB}"/>
              </pc2:cmMkLst>
            </pc226:cmChg>
            <pc226:cmChg xmlns:pc226="http://schemas.microsoft.com/office/powerpoint/2022/06/main/command" chg="del">
              <pc226:chgData name="Evangeline Faye D. Abengoza" userId="S::efdabengoza@bpi.com.ph::4ff76b4a-d660-4a5f-a3e9-f1e2fb468c87" providerId="AD" clId="Web-{7FD474C0-0159-AE7A-AE07-7E1F068A69D1}" dt="2023-06-08T22:47:44.833" v="6"/>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Evangeline Faye D. Abengoza" userId="S::efdabengoza@bpi.com.ph::4ff76b4a-d660-4a5f-a3e9-f1e2fb468c87" providerId="AD" clId="Web-{7FD474C0-0159-AE7A-AE07-7E1F068A69D1}" dt="2023-06-09T00:15:31.705" v="132" actId="20577"/>
              <pc2:cmMkLst xmlns:pc2="http://schemas.microsoft.com/office/powerpoint/2019/9/main/command">
                <pc:docMk/>
                <pc:sldMk cId="3677626728" sldId="256"/>
                <pc2:cmMk id="{FEE5DA72-F910-4FFD-8B00-21F48CC9075D}"/>
              </pc2:cmMkLst>
            </pc226:cmChg>
            <pc226:cmChg xmlns:pc226="http://schemas.microsoft.com/office/powerpoint/2022/06/main/command" chg="add mod">
              <pc226:chgData name="Evangeline Faye D. Abengoza" userId="S::efdabengoza@bpi.com.ph::4ff76b4a-d660-4a5f-a3e9-f1e2fb468c87" providerId="AD" clId="Web-{7FD474C0-0159-AE7A-AE07-7E1F068A69D1}" dt="2023-06-09T00:15:31.705" v="132" actId="20577"/>
              <pc2:cmMkLst xmlns:pc2="http://schemas.microsoft.com/office/powerpoint/2019/9/main/command">
                <pc:docMk/>
                <pc:sldMk cId="3677626728" sldId="256"/>
                <pc2:cmMk id="{2D72FD75-59E1-4F88-9631-B1CACEE33679}"/>
              </pc2:cmMkLst>
            </pc226:cmChg>
            <pc226:cmChg xmlns:pc226="http://schemas.microsoft.com/office/powerpoint/2022/06/main/command" chg="del">
              <pc226:chgData name="Evangeline Faye D. Abengoza" userId="S::efdabengoza@bpi.com.ph::4ff76b4a-d660-4a5f-a3e9-f1e2fb468c87" providerId="AD" clId="Web-{7FD474C0-0159-AE7A-AE07-7E1F068A69D1}" dt="2023-06-08T22:47:49.520" v="7"/>
              <pc2:cmMkLst xmlns:pc2="http://schemas.microsoft.com/office/powerpoint/2019/9/main/command">
                <pc:docMk/>
                <pc:sldMk cId="3677626728" sldId="256"/>
                <pc2:cmMk id="{B6A1DCC7-D682-43DC-BA43-849D659755B6}"/>
              </pc2:cmMkLst>
            </pc226:cmChg>
          </p:ext>
        </pc:extLst>
      </pc:sldChg>
    </pc:docChg>
  </pc:docChgLst>
  <pc:docChgLst>
    <pc:chgData name="Evangeline Faye D. Abengoza" userId="S::efdabengoza@bpi.com.ph::4ff76b4a-d660-4a5f-a3e9-f1e2fb468c87" providerId="AD" clId="Web-{C26D1184-61A6-CB0F-703F-70D6ED20C976}"/>
    <pc:docChg chg="modSld">
      <pc:chgData name="Evangeline Faye D. Abengoza" userId="S::efdabengoza@bpi.com.ph::4ff76b4a-d660-4a5f-a3e9-f1e2fb468c87" providerId="AD" clId="Web-{C26D1184-61A6-CB0F-703F-70D6ED20C976}" dt="2023-06-05T23:59:37.605" v="89" actId="20577"/>
      <pc:docMkLst>
        <pc:docMk/>
      </pc:docMkLst>
      <pc:sldChg chg="modSp addCm delCm modCm">
        <pc:chgData name="Evangeline Faye D. Abengoza" userId="S::efdabengoza@bpi.com.ph::4ff76b4a-d660-4a5f-a3e9-f1e2fb468c87" providerId="AD" clId="Web-{C26D1184-61A6-CB0F-703F-70D6ED20C976}" dt="2023-06-05T23:59:37.605" v="89" actId="20577"/>
        <pc:sldMkLst>
          <pc:docMk/>
          <pc:sldMk cId="3677626728" sldId="256"/>
        </pc:sldMkLst>
        <pc:spChg chg="mod">
          <ac:chgData name="Evangeline Faye D. Abengoza" userId="S::efdabengoza@bpi.com.ph::4ff76b4a-d660-4a5f-a3e9-f1e2fb468c87" providerId="AD" clId="Web-{C26D1184-61A6-CB0F-703F-70D6ED20C976}" dt="2023-06-05T23:37:46.940" v="2" actId="20577"/>
          <ac:spMkLst>
            <pc:docMk/>
            <pc:sldMk cId="3677626728" sldId="256"/>
            <ac:spMk id="5" creationId="{00000000-0008-0000-0000-000045000000}"/>
          </ac:spMkLst>
        </pc:spChg>
        <pc:spChg chg="mod">
          <ac:chgData name="Evangeline Faye D. Abengoza" userId="S::efdabengoza@bpi.com.ph::4ff76b4a-d660-4a5f-a3e9-f1e2fb468c87" providerId="AD" clId="Web-{C26D1184-61A6-CB0F-703F-70D6ED20C976}" dt="2023-06-05T23:59:37.605" v="89" actId="20577"/>
          <ac:spMkLst>
            <pc:docMk/>
            <pc:sldMk cId="3677626728" sldId="256"/>
            <ac:spMk id="6" creationId="{00000000-0008-0000-0000-000045000000}"/>
          </ac:spMkLst>
        </pc:spChg>
        <pc:spChg chg="mod">
          <ac:chgData name="Evangeline Faye D. Abengoza" userId="S::efdabengoza@bpi.com.ph::4ff76b4a-d660-4a5f-a3e9-f1e2fb468c87" providerId="AD" clId="Web-{C26D1184-61A6-CB0F-703F-70D6ED20C976}" dt="2023-06-05T23:37:50.330" v="4" actId="20577"/>
          <ac:spMkLst>
            <pc:docMk/>
            <pc:sldMk cId="3677626728" sldId="256"/>
            <ac:spMk id="15"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C26D1184-61A6-CB0F-703F-70D6ED20C976}" dt="2023-06-05T23:59:37.605" v="89" actId="20577"/>
              <pc2:cmMkLst xmlns:pc2="http://schemas.microsoft.com/office/powerpoint/2019/9/main/command">
                <pc:docMk/>
                <pc:sldMk cId="3677626728" sldId="256"/>
                <pc2:cmMk id="{F4AFC732-4C57-4855-8B46-448ECE79F5BB}"/>
              </pc2:cmMkLst>
            </pc226:cmChg>
            <pc226:cmChg xmlns:pc226="http://schemas.microsoft.com/office/powerpoint/2022/06/main/command" chg="del">
              <pc226:chgData name="Evangeline Faye D. Abengoza" userId="S::efdabengoza@bpi.com.ph::4ff76b4a-d660-4a5f-a3e9-f1e2fb468c87" providerId="AD" clId="Web-{C26D1184-61A6-CB0F-703F-70D6ED20C976}" dt="2023-06-05T23:37:58.315" v="5"/>
              <pc2:cmMkLst xmlns:pc2="http://schemas.microsoft.com/office/powerpoint/2019/9/main/command">
                <pc:docMk/>
                <pc:sldMk cId="3677626728" sldId="256"/>
                <pc2:cmMk id="{FF3DCE74-E82B-4985-A6B3-4801882511FE}"/>
              </pc2:cmMkLst>
            </pc226:cmChg>
            <pc226:cmChg xmlns:pc226="http://schemas.microsoft.com/office/powerpoint/2022/06/main/command" chg="add mod">
              <pc226:chgData name="Evangeline Faye D. Abengoza" userId="S::efdabengoza@bpi.com.ph::4ff76b4a-d660-4a5f-a3e9-f1e2fb468c87" providerId="AD" clId="Web-{C26D1184-61A6-CB0F-703F-70D6ED20C976}" dt="2023-06-05T23:59:37.605" v="89" actId="20577"/>
              <pc2:cmMkLst xmlns:pc2="http://schemas.microsoft.com/office/powerpoint/2019/9/main/command">
                <pc:docMk/>
                <pc:sldMk cId="3677626728" sldId="256"/>
                <pc2:cmMk id="{8EE0E687-DF6C-49A1-9A77-D8512CEE4ABD}"/>
              </pc2:cmMkLst>
            </pc226:cmChg>
            <pc226:cmChg xmlns:pc226="http://schemas.microsoft.com/office/powerpoint/2022/06/main/command" chg="mod">
              <pc226:chgData name="Evangeline Faye D. Abengoza" userId="S::efdabengoza@bpi.com.ph::4ff76b4a-d660-4a5f-a3e9-f1e2fb468c87" providerId="AD" clId="Web-{C26D1184-61A6-CB0F-703F-70D6ED20C976}" dt="2023-06-05T23:59:37.605" v="89" actId="20577"/>
              <pc2:cmMkLst xmlns:pc2="http://schemas.microsoft.com/office/powerpoint/2019/9/main/command">
                <pc:docMk/>
                <pc:sldMk cId="3677626728" sldId="256"/>
                <pc2:cmMk id="{A746EA96-C41B-4C08-A9FB-024BC50E271B}"/>
              </pc2:cmMkLst>
            </pc226:cmChg>
          </p:ext>
        </pc:extLst>
      </pc:sldChg>
    </pc:docChg>
  </pc:docChgLst>
  <pc:docChgLst>
    <pc:chgData name="Hannah Nicole C. Cabrera" userId="S::hnccabrera@bpi.com.ph::687238b0-55cc-4952-a3e2-79eb6053de43" providerId="AD" clId="Web-{673EB819-8CD0-70A5-1AA5-448F01273766}"/>
    <pc:docChg chg="modSld">
      <pc:chgData name="Hannah Nicole C. Cabrera" userId="S::hnccabrera@bpi.com.ph::687238b0-55cc-4952-a3e2-79eb6053de43" providerId="AD" clId="Web-{673EB819-8CD0-70A5-1AA5-448F01273766}" dt="2023-07-26T00:00:43.360" v="26" actId="20577"/>
      <pc:docMkLst>
        <pc:docMk/>
      </pc:docMkLst>
      <pc:sldChg chg="modSp addCm delCm modCm">
        <pc:chgData name="Hannah Nicole C. Cabrera" userId="S::hnccabrera@bpi.com.ph::687238b0-55cc-4952-a3e2-79eb6053de43" providerId="AD" clId="Web-{673EB819-8CD0-70A5-1AA5-448F01273766}" dt="2023-07-26T00:00:43.360" v="26" actId="20577"/>
        <pc:sldMkLst>
          <pc:docMk/>
          <pc:sldMk cId="3677626728" sldId="256"/>
        </pc:sldMkLst>
        <pc:spChg chg="mod">
          <ac:chgData name="Hannah Nicole C. Cabrera" userId="S::hnccabrera@bpi.com.ph::687238b0-55cc-4952-a3e2-79eb6053de43" providerId="AD" clId="Web-{673EB819-8CD0-70A5-1AA5-448F01273766}" dt="2023-07-25T23:51:03.434" v="9" actId="20577"/>
          <ac:spMkLst>
            <pc:docMk/>
            <pc:sldMk cId="3677626728" sldId="256"/>
            <ac:spMk id="5" creationId="{00000000-0008-0000-0000-000045000000}"/>
          </ac:spMkLst>
        </pc:spChg>
        <pc:spChg chg="mod">
          <ac:chgData name="Hannah Nicole C. Cabrera" userId="S::hnccabrera@bpi.com.ph::687238b0-55cc-4952-a3e2-79eb6053de43" providerId="AD" clId="Web-{673EB819-8CD0-70A5-1AA5-448F01273766}" dt="2023-07-26T00:00:43.360" v="2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73EB819-8CD0-70A5-1AA5-448F01273766}" dt="2023-07-25T23:59:08.997" v="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673EB819-8CD0-70A5-1AA5-448F01273766}" dt="2023-07-25T23:51:03.434" v="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673EB819-8CD0-70A5-1AA5-448F01273766}" dt="2023-07-25T23:59:28.998" v="25"/>
              <pc2:cmMkLst xmlns:pc2="http://schemas.microsoft.com/office/powerpoint/2019/9/main/command">
                <pc:docMk/>
                <pc:sldMk cId="3677626728" sldId="256"/>
                <pc2:cmMk id="{4340AAB8-100B-4ED6-866A-1FA702E1BB5B}"/>
              </pc2:cmMkLst>
            </pc226:cmChg>
            <pc226:cmChg xmlns:pc226="http://schemas.microsoft.com/office/powerpoint/2022/06/main/command" chg="add">
              <pc226:chgData name="Hannah Nicole C. Cabrera" userId="S::hnccabrera@bpi.com.ph::687238b0-55cc-4952-a3e2-79eb6053de43" providerId="AD" clId="Web-{673EB819-8CD0-70A5-1AA5-448F01273766}" dt="2023-07-25T23:51:39.450" v="12"/>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673EB819-8CD0-70A5-1AA5-448F01273766}" dt="2023-07-25T23:59:08.997" v="21" actId="20577"/>
              <pc2:cmMkLst xmlns:pc2="http://schemas.microsoft.com/office/powerpoint/2019/9/main/command">
                <pc:docMk/>
                <pc:sldMk cId="3677626728" sldId="256"/>
                <pc2:cmMk id="{754BCEE8-CEF9-4EAA-B56D-66863C9F51BB}"/>
              </pc2:cmMkLst>
            </pc226:cmChg>
            <pc226:cmChg xmlns:pc226="http://schemas.microsoft.com/office/powerpoint/2022/06/main/command" chg="del mod">
              <pc226:chgData name="Hannah Nicole C. Cabrera" userId="S::hnccabrera@bpi.com.ph::687238b0-55cc-4952-a3e2-79eb6053de43" providerId="AD" clId="Web-{673EB819-8CD0-70A5-1AA5-448F01273766}" dt="2023-07-25T23:51:23.028" v="11"/>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831F3B66-46ED-2695-6D56-58A61C3C4608}"/>
    <pc:docChg chg="modSld">
      <pc:chgData name="Loretta May Y. Rosario" userId="S::lmyrosario@bpi.com.ph::fe02064f-4370-4ff4-8b40-e24cea319a51" providerId="AD" clId="Web-{831F3B66-46ED-2695-6D56-58A61C3C4608}" dt="2023-05-29T00:06:51.603" v="19" actId="20577"/>
      <pc:docMkLst>
        <pc:docMk/>
      </pc:docMkLst>
      <pc:sldChg chg="modSp modCm">
        <pc:chgData name="Loretta May Y. Rosario" userId="S::lmyrosario@bpi.com.ph::fe02064f-4370-4ff4-8b40-e24cea319a51" providerId="AD" clId="Web-{831F3B66-46ED-2695-6D56-58A61C3C4608}" dt="2023-05-29T00:06:51.603" v="19" actId="20577"/>
        <pc:sldMkLst>
          <pc:docMk/>
          <pc:sldMk cId="3677626728" sldId="256"/>
        </pc:sldMkLst>
        <pc:spChg chg="mod">
          <ac:chgData name="Loretta May Y. Rosario" userId="S::lmyrosario@bpi.com.ph::fe02064f-4370-4ff4-8b40-e24cea319a51" providerId="AD" clId="Web-{831F3B66-46ED-2695-6D56-58A61C3C4608}" dt="2023-05-29T00:06:51.603" v="19" actId="20577"/>
          <ac:spMkLst>
            <pc:docMk/>
            <pc:sldMk cId="3677626728" sldId="256"/>
            <ac:spMk id="5" creationId="{00000000-0008-0000-0000-000045000000}"/>
          </ac:spMkLst>
        </pc:spChg>
        <pc:spChg chg="mod">
          <ac:chgData name="Loretta May Y. Rosario" userId="S::lmyrosario@bpi.com.ph::fe02064f-4370-4ff4-8b40-e24cea319a51" providerId="AD" clId="Web-{831F3B66-46ED-2695-6D56-58A61C3C4608}" dt="2023-05-28T23:57:40.487" v="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831F3B66-46ED-2695-6D56-58A61C3C4608}" dt="2023-05-29T00:03:56.701" v="9"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Loretta May Y. Rosario" userId="S::lmyrosario@bpi.com.ph::fe02064f-4370-4ff4-8b40-e24cea319a51" providerId="AD" clId="Web-{831F3B66-46ED-2695-6D56-58A61C3C4608}" dt="2023-05-29T00:03:56.701" v="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831F3B66-46ED-2695-6D56-58A61C3C4608}" dt="2023-05-29T00:06:51.603" v="19" actId="20577"/>
              <pc2:cmMkLst xmlns:pc2="http://schemas.microsoft.com/office/powerpoint/2019/9/main/command">
                <pc:docMk/>
                <pc:sldMk cId="3677626728" sldId="256"/>
                <pc2:cmMk id="{746521BA-6437-48CB-8571-9C9BDBB7730C}"/>
              </pc2:cmMkLst>
            </pc226:cmChg>
          </p:ext>
        </pc:extLst>
      </pc:sldChg>
    </pc:docChg>
  </pc:docChgLst>
  <pc:docChgLst>
    <pc:chgData name="Loretta May Y. Rosario" userId="S::lmyrosario@bpi.com.ph::fe02064f-4370-4ff4-8b40-e24cea319a51" providerId="AD" clId="Web-{B7E9D6C5-619C-5CAA-CAE5-165046ADC80B}"/>
    <pc:docChg chg="modSld">
      <pc:chgData name="Loretta May Y. Rosario" userId="S::lmyrosario@bpi.com.ph::fe02064f-4370-4ff4-8b40-e24cea319a51" providerId="AD" clId="Web-{B7E9D6C5-619C-5CAA-CAE5-165046ADC80B}" dt="2023-06-21T00:16:52.170" v="142"/>
      <pc:docMkLst>
        <pc:docMk/>
      </pc:docMkLst>
      <pc:sldChg chg="addSp delSp modSp modCm">
        <pc:chgData name="Loretta May Y. Rosario" userId="S::lmyrosario@bpi.com.ph::fe02064f-4370-4ff4-8b40-e24cea319a51" providerId="AD" clId="Web-{B7E9D6C5-619C-5CAA-CAE5-165046ADC80B}" dt="2023-06-21T00:16:52.170" v="142"/>
        <pc:sldMkLst>
          <pc:docMk/>
          <pc:sldMk cId="3677626728" sldId="256"/>
        </pc:sldMkLst>
        <pc:spChg chg="mod">
          <ac:chgData name="Loretta May Y. Rosario" userId="S::lmyrosario@bpi.com.ph::fe02064f-4370-4ff4-8b40-e24cea319a51" providerId="AD" clId="Web-{B7E9D6C5-619C-5CAA-CAE5-165046ADC80B}" dt="2023-06-21T00:13:46.258" v="76" actId="20577"/>
          <ac:spMkLst>
            <pc:docMk/>
            <pc:sldMk cId="3677626728" sldId="256"/>
            <ac:spMk id="5" creationId="{00000000-0008-0000-0000-000045000000}"/>
          </ac:spMkLst>
        </pc:spChg>
        <pc:spChg chg="mod">
          <ac:chgData name="Loretta May Y. Rosario" userId="S::lmyrosario@bpi.com.ph::fe02064f-4370-4ff4-8b40-e24cea319a51" providerId="AD" clId="Web-{B7E9D6C5-619C-5CAA-CAE5-165046ADC80B}" dt="2023-06-21T00:16:24.872" v="137" actId="20577"/>
          <ac:spMkLst>
            <pc:docMk/>
            <pc:sldMk cId="3677626728" sldId="256"/>
            <ac:spMk id="6" creationId="{00000000-0008-0000-0000-000045000000}"/>
          </ac:spMkLst>
        </pc:spChg>
        <pc:spChg chg="add del mod">
          <ac:chgData name="Loretta May Y. Rosario" userId="S::lmyrosario@bpi.com.ph::fe02064f-4370-4ff4-8b40-e24cea319a51" providerId="AD" clId="Web-{B7E9D6C5-619C-5CAA-CAE5-165046ADC80B}" dt="2023-06-21T00:14:38.322" v="80"/>
          <ac:spMkLst>
            <pc:docMk/>
            <pc:sldMk cId="3677626728" sldId="256"/>
            <ac:spMk id="11" creationId="{22F6760C-9296-BEFF-E3B6-ADB7F6FC580E}"/>
          </ac:spMkLst>
        </pc:spChg>
        <pc:spChg chg="add del mod">
          <ac:chgData name="Loretta May Y. Rosario" userId="S::lmyrosario@bpi.com.ph::fe02064f-4370-4ff4-8b40-e24cea319a51" providerId="AD" clId="Web-{B7E9D6C5-619C-5CAA-CAE5-165046ADC80B}" dt="2023-06-21T00:16:37.467" v="141"/>
          <ac:spMkLst>
            <pc:docMk/>
            <pc:sldMk cId="3677626728" sldId="256"/>
            <ac:spMk id="12" creationId="{E572D9ED-9A1A-6769-3A26-E690118B7042}"/>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7E9D6C5-619C-5CAA-CAE5-165046ADC80B}" dt="2023-06-21T00:16:52.170" v="142"/>
              <pc2:cmMkLst xmlns:pc2="http://schemas.microsoft.com/office/powerpoint/2019/9/main/command">
                <pc:docMk/>
                <pc:sldMk cId="3677626728" sldId="256"/>
                <pc2:cmMk id="{4C3EE400-BB81-4B63-8796-D73CD5C11649}"/>
              </pc2:cmMkLst>
            </pc226:cmChg>
            <pc226:cmChg xmlns:pc226="http://schemas.microsoft.com/office/powerpoint/2022/06/main/command" chg="mod">
              <pc226:chgData name="Loretta May Y. Rosario" userId="S::lmyrosario@bpi.com.ph::fe02064f-4370-4ff4-8b40-e24cea319a51" providerId="AD" clId="Web-{B7E9D6C5-619C-5CAA-CAE5-165046ADC80B}" dt="2023-06-21T00:13:44.758" v="75"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Loretta May Y. Rosario" userId="S::lmyrosario@bpi.com.ph::fe02064f-4370-4ff4-8b40-e24cea319a51" providerId="AD" clId="Web-{B7E9D6C5-619C-5CAA-CAE5-165046ADC80B}" dt="2023-06-21T00:13:44.758" v="75"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Loretta May Y. Rosario" userId="S::lmyrosario@bpi.com.ph::fe02064f-4370-4ff4-8b40-e24cea319a51" providerId="AD" clId="Web-{B7E9D6C5-619C-5CAA-CAE5-165046ADC80B}" dt="2023-06-21T00:16:19.981" v="136"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Loretta May Y. Rosario" userId="S::lmyrosario@bpi.com.ph::fe02064f-4370-4ff4-8b40-e24cea319a51" providerId="AD" clId="Web-{B7E9D6C5-619C-5CAA-CAE5-165046ADC80B}" dt="2023-06-21T00:16:19.981" v="136"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Loretta May Y. Rosario" userId="S::lmyrosario@bpi.com.ph::fe02064f-4370-4ff4-8b40-e24cea319a51" providerId="AD" clId="Web-{B7E9D6C5-619C-5CAA-CAE5-165046ADC80B}" dt="2023-06-21T00:13:44.758" v="75" actId="20577"/>
              <pc2:cmMkLst xmlns:pc2="http://schemas.microsoft.com/office/powerpoint/2019/9/main/command">
                <pc:docMk/>
                <pc:sldMk cId="3677626728" sldId="256"/>
                <pc2:cmMk id="{EB792CF3-9A49-4CA0-8E22-105D1BB4762A}"/>
              </pc2:cmMkLst>
            </pc226:cmChg>
          </p:ext>
        </pc:extLst>
      </pc:sldChg>
    </pc:docChg>
  </pc:docChgLst>
  <pc:docChgLst>
    <pc:chgData name="Jaymee Olivia R. Comia" userId="S::jorcomia@bpi.com.ph::2079e24d-6a27-45ca-8297-e6fda31c4683" providerId="AD" clId="Web-{3488B953-C359-152F-E23F-AACC12561FF6}"/>
    <pc:docChg chg="modSld">
      <pc:chgData name="Jaymee Olivia R. Comia" userId="S::jorcomia@bpi.com.ph::2079e24d-6a27-45ca-8297-e6fda31c4683" providerId="AD" clId="Web-{3488B953-C359-152F-E23F-AACC12561FF6}" dt="2023-07-10T00:23:00.966" v="52" actId="20577"/>
      <pc:docMkLst>
        <pc:docMk/>
      </pc:docMkLst>
      <pc:sldChg chg="addSp delSp modSp delCm modCm">
        <pc:chgData name="Jaymee Olivia R. Comia" userId="S::jorcomia@bpi.com.ph::2079e24d-6a27-45ca-8297-e6fda31c4683" providerId="AD" clId="Web-{3488B953-C359-152F-E23F-AACC12561FF6}" dt="2023-07-10T00:23:00.966" v="52" actId="20577"/>
        <pc:sldMkLst>
          <pc:docMk/>
          <pc:sldMk cId="3677626728" sldId="256"/>
        </pc:sldMkLst>
        <pc:spChg chg="add del mod">
          <ac:chgData name="Jaymee Olivia R. Comia" userId="S::jorcomia@bpi.com.ph::2079e24d-6a27-45ca-8297-e6fda31c4683" providerId="AD" clId="Web-{3488B953-C359-152F-E23F-AACC12561FF6}" dt="2023-07-10T00:08:32.024" v="40"/>
          <ac:spMkLst>
            <pc:docMk/>
            <pc:sldMk cId="3677626728" sldId="256"/>
            <ac:spMk id="2" creationId="{C001F184-669B-34F7-1EF0-6C2DEA019A62}"/>
          </ac:spMkLst>
        </pc:spChg>
        <pc:spChg chg="mod">
          <ac:chgData name="Jaymee Olivia R. Comia" userId="S::jorcomia@bpi.com.ph::2079e24d-6a27-45ca-8297-e6fda31c4683" providerId="AD" clId="Web-{3488B953-C359-152F-E23F-AACC12561FF6}" dt="2023-07-10T00:23:00.966" v="5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488B953-C359-152F-E23F-AACC12561FF6}" dt="2023-07-10T00:22:52.841" v="50" actId="20577"/>
              <pc2:cmMkLst xmlns:pc2="http://schemas.microsoft.com/office/powerpoint/2019/9/main/command">
                <pc:docMk/>
                <pc:sldMk cId="3677626728" sldId="256"/>
                <pc2:cmMk id="{940AB302-BD7E-4D1B-86A2-DB8E8F3C2454}"/>
              </pc2:cmMkLst>
            </pc226:cmChg>
            <pc226:cmChg xmlns:pc226="http://schemas.microsoft.com/office/powerpoint/2022/06/main/command" chg="del">
              <pc226:chgData name="Jaymee Olivia R. Comia" userId="S::jorcomia@bpi.com.ph::2079e24d-6a27-45ca-8297-e6fda31c4683" providerId="AD" clId="Web-{3488B953-C359-152F-E23F-AACC12561FF6}" dt="2023-07-10T00:08:07.554" v="3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Jaymee Olivia R. Comia" userId="S::jorcomia@bpi.com.ph::2079e24d-6a27-45ca-8297-e6fda31c4683" providerId="AD" clId="Web-{3488B953-C359-152F-E23F-AACC12561FF6}" dt="2023-07-10T00:21:23.542" v="42"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3488B953-C359-152F-E23F-AACC12561FF6}" dt="2023-07-10T00:21:23.542" v="42"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aymee Olivia R. Comia" userId="S::jorcomia@bpi.com.ph::2079e24d-6a27-45ca-8297-e6fda31c4683" providerId="AD" clId="Web-{3488B953-C359-152F-E23F-AACC12561FF6}" dt="2023-07-10T00:22:52.841" v="5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3488B953-C359-152F-E23F-AACC12561FF6}" dt="2023-07-10T00:22:52.841" v="50"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aymee Olivia R. Comia" userId="S::jorcomia@bpi.com.ph::2079e24d-6a27-45ca-8297-e6fda31c4683" providerId="AD" clId="Web-{3488B953-C359-152F-E23F-AACC12561FF6}" dt="2023-07-10T00:21:23.542" v="42"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DFB9CBE5-2F1B-C065-6633-B8FEA9B14FDA}"/>
    <pc:docChg chg="modSld">
      <pc:chgData name="Hannah Nicole C. Cabrera" userId="S::hnccabrera@bpi.com.ph::687238b0-55cc-4952-a3e2-79eb6053de43" providerId="AD" clId="Web-{DFB9CBE5-2F1B-C065-6633-B8FEA9B14FDA}" dt="2023-06-30T00:08:45.191" v="42" actId="20577"/>
      <pc:docMkLst>
        <pc:docMk/>
      </pc:docMkLst>
      <pc:sldChg chg="modSp modCm">
        <pc:chgData name="Hannah Nicole C. Cabrera" userId="S::hnccabrera@bpi.com.ph::687238b0-55cc-4952-a3e2-79eb6053de43" providerId="AD" clId="Web-{DFB9CBE5-2F1B-C065-6633-B8FEA9B14FDA}" dt="2023-06-30T00:08:45.191" v="42" actId="20577"/>
        <pc:sldMkLst>
          <pc:docMk/>
          <pc:sldMk cId="3677626728" sldId="256"/>
        </pc:sldMkLst>
        <pc:spChg chg="mod">
          <ac:chgData name="Hannah Nicole C. Cabrera" userId="S::hnccabrera@bpi.com.ph::687238b0-55cc-4952-a3e2-79eb6053de43" providerId="AD" clId="Web-{DFB9CBE5-2F1B-C065-6633-B8FEA9B14FDA}" dt="2023-06-30T00:08:45.191" v="42" actId="20577"/>
          <ac:spMkLst>
            <pc:docMk/>
            <pc:sldMk cId="3677626728" sldId="256"/>
            <ac:spMk id="5" creationId="{00000000-0008-0000-0000-000045000000}"/>
          </ac:spMkLst>
        </pc:spChg>
        <pc:spChg chg="mod">
          <ac:chgData name="Hannah Nicole C. Cabrera" userId="S::hnccabrera@bpi.com.ph::687238b0-55cc-4952-a3e2-79eb6053de43" providerId="AD" clId="Web-{DFB9CBE5-2F1B-C065-6633-B8FEA9B14FDA}" dt="2023-06-29T23:45:22.132" v="1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DFB9CBE5-2F1B-C065-6633-B8FEA9B14FDA}" dt="2023-06-30T00:08:42.144" v="4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DFB9CBE5-2F1B-C065-6633-B8FEA9B14FDA}" dt="2023-06-29T23:45:22.132" v="1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DFB9CBE5-2F1B-C065-6633-B8FEA9B14FDA}" dt="2023-06-30T00:08:42.144" v="40"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DFB9CBE5-2F1B-C065-6633-B8FEA9B14FDA}" dt="2023-06-30T00:08:42.144" v="40"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29198C44-FE06-B50C-F5F5-3B95F2BF1CF8}"/>
    <pc:docChg chg="">
      <pc:chgData name="Jaymee Olivia R. Comia" userId="S::jorcomia@bpi.com.ph::2079e24d-6a27-45ca-8297-e6fda31c4683" providerId="AD" clId="Web-{29198C44-FE06-B50C-F5F5-3B95F2BF1CF8}" dt="2023-06-30T00:33:55.932" v="1"/>
      <pc:docMkLst>
        <pc:docMk/>
      </pc:docMkLst>
      <pc:sldChg chg="modCm">
        <pc:chgData name="Jaymee Olivia R. Comia" userId="S::jorcomia@bpi.com.ph::2079e24d-6a27-45ca-8297-e6fda31c4683" providerId="AD" clId="Web-{29198C44-FE06-B50C-F5F5-3B95F2BF1CF8}" dt="2023-06-30T00:33:55.932" v="1"/>
        <pc:sldMkLst>
          <pc:docMk/>
          <pc:sldMk cId="3677626728" sldId="256"/>
        </pc:sldMkLst>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9198C44-FE06-B50C-F5F5-3B95F2BF1CF8}" dt="2023-06-30T00:33:20.322" v="0"/>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29198C44-FE06-B50C-F5F5-3B95F2BF1CF8}" dt="2023-06-30T00:33:55.932" v="1"/>
              <pc2:cmMkLst xmlns:pc2="http://schemas.microsoft.com/office/powerpoint/2019/9/main/command">
                <pc:docMk/>
                <pc:sldMk cId="3677626728" sldId="256"/>
                <pc2:cmMk id="{451484DD-9612-4E22-9D5B-F89B81EE1E62}"/>
              </pc2:cmMkLst>
            </pc226:cmChg>
          </p:ext>
        </pc:extLst>
      </pc:sldChg>
    </pc:docChg>
  </pc:docChgLst>
  <pc:docChgLst>
    <pc:chgData name="Hannah Nicole C. Cabrera" userId="S::hnccabrera@bpi.com.ph::687238b0-55cc-4952-a3e2-79eb6053de43" providerId="AD" clId="Web-{EEB75391-4A36-442D-742B-B7528DED18DA}"/>
    <pc:docChg chg="modSld">
      <pc:chgData name="Hannah Nicole C. Cabrera" userId="S::hnccabrera@bpi.com.ph::687238b0-55cc-4952-a3e2-79eb6053de43" providerId="AD" clId="Web-{EEB75391-4A36-442D-742B-B7528DED18DA}" dt="2023-07-06T00:30:13.617" v="1" actId="20577"/>
      <pc:docMkLst>
        <pc:docMk/>
      </pc:docMkLst>
      <pc:sldChg chg="modSp modCm">
        <pc:chgData name="Hannah Nicole C. Cabrera" userId="S::hnccabrera@bpi.com.ph::687238b0-55cc-4952-a3e2-79eb6053de43" providerId="AD" clId="Web-{EEB75391-4A36-442D-742B-B7528DED18DA}" dt="2023-07-06T00:30:13.617" v="1" actId="20577"/>
        <pc:sldMkLst>
          <pc:docMk/>
          <pc:sldMk cId="3677626728" sldId="256"/>
        </pc:sldMkLst>
        <pc:spChg chg="mod">
          <ac:chgData name="Hannah Nicole C. Cabrera" userId="S::hnccabrera@bpi.com.ph::687238b0-55cc-4952-a3e2-79eb6053de43" providerId="AD" clId="Web-{EEB75391-4A36-442D-742B-B7528DED18DA}" dt="2023-07-06T00:30:13.617"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EEB75391-4A36-442D-742B-B7528DED18DA}" dt="2023-07-06T00:30:10.055"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EEB75391-4A36-442D-742B-B7528DED18DA}" dt="2023-07-06T00:30:10.055"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EEB75391-4A36-442D-742B-B7528DED18DA}" dt="2023-07-06T00:30:10.055"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EEB75391-4A36-442D-742B-B7528DED18DA}" dt="2023-07-06T00:30:10.055" v="0" actId="20577"/>
              <pc2:cmMkLst xmlns:pc2="http://schemas.microsoft.com/office/powerpoint/2019/9/main/command">
                <pc:docMk/>
                <pc:sldMk cId="3677626728" sldId="256"/>
                <pc2:cmMk id="{DE2CAAEF-2BD7-4FA7-993E-F69F2C0016D9}"/>
              </pc2:cmMkLst>
            </pc226:cmChg>
          </p:ext>
        </pc:extLst>
      </pc:sldChg>
    </pc:docChg>
  </pc:docChgLst>
  <pc:docChgLst>
    <pc:chgData clId="Web-{DE02C833-9C0E-B60C-95AB-132DEC89D3CC}"/>
    <pc:docChg chg="modSld">
      <pc:chgData name="" userId="" providerId="" clId="Web-{DE02C833-9C0E-B60C-95AB-132DEC89D3CC}" dt="2023-07-05T00:35:05.002" v="1" actId="20577"/>
      <pc:docMkLst>
        <pc:docMk/>
      </pc:docMkLst>
      <pc:sldChg chg="modSp modCm">
        <pc:chgData name="" userId="" providerId="" clId="Web-{DE02C833-9C0E-B60C-95AB-132DEC89D3CC}" dt="2023-07-05T00:35:05.002" v="1" actId="20577"/>
        <pc:sldMkLst>
          <pc:docMk/>
          <pc:sldMk cId="3677626728" sldId="256"/>
        </pc:sldMkLst>
        <pc:spChg chg="mod">
          <ac:chgData name="" userId="" providerId="" clId="Web-{DE02C833-9C0E-B60C-95AB-132DEC89D3CC}" dt="2023-07-05T00:35:05.002"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DE02C833-9C0E-B60C-95AB-132DEC89D3CC}" dt="2023-07-05T00:35:05.002" v="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 userId="" providerId="" clId="Web-{DE02C833-9C0E-B60C-95AB-132DEC89D3CC}" dt="2023-07-05T00:35:05.002" v="1"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 userId="" providerId="" clId="Web-{DE02C833-9C0E-B60C-95AB-132DEC89D3CC}" dt="2023-07-05T00:35:05.002" v="1"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 userId="" providerId="" clId="Web-{DE02C833-9C0E-B60C-95AB-132DEC89D3CC}" dt="2023-07-05T00:35:05.002" v="1"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 userId="" providerId="" clId="Web-{DE02C833-9C0E-B60C-95AB-132DEC89D3CC}" dt="2023-07-05T00:35:05.002" v="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70BD7B80-BEDC-977C-018D-F956D4D35D48}"/>
    <pc:docChg chg="modSld">
      <pc:chgData name="Jaymee Olivia R. Comia" userId="S::jorcomia@bpi.com.ph::2079e24d-6a27-45ca-8297-e6fda31c4683" providerId="AD" clId="Web-{70BD7B80-BEDC-977C-018D-F956D4D35D48}" dt="2023-06-22T23:30:31.865" v="55" actId="20577"/>
      <pc:docMkLst>
        <pc:docMk/>
      </pc:docMkLst>
      <pc:sldChg chg="modSp">
        <pc:chgData name="Jaymee Olivia R. Comia" userId="S::jorcomia@bpi.com.ph::2079e24d-6a27-45ca-8297-e6fda31c4683" providerId="AD" clId="Web-{70BD7B80-BEDC-977C-018D-F956D4D35D48}" dt="2023-06-22T23:30:31.865" v="55" actId="20577"/>
        <pc:sldMkLst>
          <pc:docMk/>
          <pc:sldMk cId="3677626728" sldId="256"/>
        </pc:sldMkLst>
        <pc:spChg chg="mod">
          <ac:chgData name="Jaymee Olivia R. Comia" userId="S::jorcomia@bpi.com.ph::2079e24d-6a27-45ca-8297-e6fda31c4683" providerId="AD" clId="Web-{70BD7B80-BEDC-977C-018D-F956D4D35D48}" dt="2023-06-22T23:30:31.865" v="55" actId="20577"/>
          <ac:spMkLst>
            <pc:docMk/>
            <pc:sldMk cId="3677626728" sldId="256"/>
            <ac:spMk id="6" creationId="{00000000-0008-0000-0000-000045000000}"/>
          </ac:spMkLst>
        </pc:spChg>
      </pc:sldChg>
    </pc:docChg>
  </pc:docChgLst>
  <pc:docChgLst>
    <pc:chgData name="Evangeline Faye D. Abengoza" userId="S::efdabengoza@bpi.com.ph::4ff76b4a-d660-4a5f-a3e9-f1e2fb468c87" providerId="AD" clId="Web-{989E10FD-CDF0-30C9-51CC-950A238AC82A}"/>
    <pc:docChg chg="modSld">
      <pc:chgData name="Evangeline Faye D. Abengoza" userId="S::efdabengoza@bpi.com.ph::4ff76b4a-d660-4a5f-a3e9-f1e2fb468c87" providerId="AD" clId="Web-{989E10FD-CDF0-30C9-51CC-950A238AC82A}" dt="2023-06-01T23:57:16.760" v="47" actId="20577"/>
      <pc:docMkLst>
        <pc:docMk/>
      </pc:docMkLst>
      <pc:sldChg chg="modSp delCm modCm">
        <pc:chgData name="Evangeline Faye D. Abengoza" userId="S::efdabengoza@bpi.com.ph::4ff76b4a-d660-4a5f-a3e9-f1e2fb468c87" providerId="AD" clId="Web-{989E10FD-CDF0-30C9-51CC-950A238AC82A}" dt="2023-06-01T23:57:16.760" v="47" actId="20577"/>
        <pc:sldMkLst>
          <pc:docMk/>
          <pc:sldMk cId="3677626728" sldId="256"/>
        </pc:sldMkLst>
        <pc:spChg chg="mod">
          <ac:chgData name="Evangeline Faye D. Abengoza" userId="S::efdabengoza@bpi.com.ph::4ff76b4a-d660-4a5f-a3e9-f1e2fb468c87" providerId="AD" clId="Web-{989E10FD-CDF0-30C9-51CC-950A238AC82A}" dt="2023-06-01T23:57:16.760" v="4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989E10FD-CDF0-30C9-51CC-950A238AC82A}" dt="2023-06-01T23:57:16.760" v="47"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Evangeline Faye D. Abengoza" userId="S::efdabengoza@bpi.com.ph::4ff76b4a-d660-4a5f-a3e9-f1e2fb468c87" providerId="AD" clId="Web-{989E10FD-CDF0-30C9-51CC-950A238AC82A}" dt="2023-06-01T23:57:16.760" v="47" actId="20577"/>
              <pc2:cmMkLst xmlns:pc2="http://schemas.microsoft.com/office/powerpoint/2019/9/main/command">
                <pc:docMk/>
                <pc:sldMk cId="3677626728" sldId="256"/>
                <pc2:cmMk id="{F4AFC732-4C57-4855-8B46-448ECE79F5BB}"/>
              </pc2:cmMkLst>
            </pc226:cmChg>
            <pc226:cmChg xmlns:pc226="http://schemas.microsoft.com/office/powerpoint/2022/06/main/command" chg="del mod">
              <pc226:chgData name="Evangeline Faye D. Abengoza" userId="S::efdabengoza@bpi.com.ph::4ff76b4a-d660-4a5f-a3e9-f1e2fb468c87" providerId="AD" clId="Web-{989E10FD-CDF0-30C9-51CC-950A238AC82A}" dt="2023-06-01T23:49:55.076" v="39"/>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Evangeline Faye D. Abengoza" userId="S::efdabengoza@bpi.com.ph::4ff76b4a-d660-4a5f-a3e9-f1e2fb468c87" providerId="AD" clId="Web-{989E10FD-CDF0-30C9-51CC-950A238AC82A}" dt="2023-06-01T23:57:16.760" v="47" actId="20577"/>
              <pc2:cmMkLst xmlns:pc2="http://schemas.microsoft.com/office/powerpoint/2019/9/main/command">
                <pc:docMk/>
                <pc:sldMk cId="3677626728" sldId="256"/>
                <pc2:cmMk id="{A746EA96-C41B-4C08-A9FB-024BC50E271B}"/>
              </pc2:cmMkLst>
            </pc226:cmChg>
          </p:ext>
        </pc:extLst>
      </pc:sldChg>
    </pc:docChg>
  </pc:docChgLst>
  <pc:docChgLst>
    <pc:chgData name="Hannah Nicole C. Cabrera" userId="S::hnccabrera@bpi.com.ph::687238b0-55cc-4952-a3e2-79eb6053de43" providerId="AD" clId="Web-{8575DA52-FADE-30CC-A22C-125223F03CAC}"/>
    <pc:docChg chg="modSld">
      <pc:chgData name="Hannah Nicole C. Cabrera" userId="S::hnccabrera@bpi.com.ph::687238b0-55cc-4952-a3e2-79eb6053de43" providerId="AD" clId="Web-{8575DA52-FADE-30CC-A22C-125223F03CAC}" dt="2023-07-28T00:20:53.889" v="43"/>
      <pc:docMkLst>
        <pc:docMk/>
      </pc:docMkLst>
      <pc:sldChg chg="modSp modCm">
        <pc:chgData name="Hannah Nicole C. Cabrera" userId="S::hnccabrera@bpi.com.ph::687238b0-55cc-4952-a3e2-79eb6053de43" providerId="AD" clId="Web-{8575DA52-FADE-30CC-A22C-125223F03CAC}" dt="2023-07-28T00:20:53.889" v="43"/>
        <pc:sldMkLst>
          <pc:docMk/>
          <pc:sldMk cId="3677626728" sldId="256"/>
        </pc:sldMkLst>
        <pc:spChg chg="mod">
          <ac:chgData name="Hannah Nicole C. Cabrera" userId="S::hnccabrera@bpi.com.ph::687238b0-55cc-4952-a3e2-79eb6053de43" providerId="AD" clId="Web-{8575DA52-FADE-30CC-A22C-125223F03CAC}" dt="2023-07-28T00:16:01.878" v="15" actId="20577"/>
          <ac:spMkLst>
            <pc:docMk/>
            <pc:sldMk cId="3677626728" sldId="256"/>
            <ac:spMk id="5" creationId="{00000000-0008-0000-0000-000045000000}"/>
          </ac:spMkLst>
        </pc:spChg>
        <pc:spChg chg="mod">
          <ac:chgData name="Hannah Nicole C. Cabrera" userId="S::hnccabrera@bpi.com.ph::687238b0-55cc-4952-a3e2-79eb6053de43" providerId="AD" clId="Web-{8575DA52-FADE-30CC-A22C-125223F03CAC}" dt="2023-07-28T00:20:29.497" v="4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575DA52-FADE-30CC-A22C-125223F03CAC}" dt="2023-07-28T00:20:23.310" v="4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8575DA52-FADE-30CC-A22C-125223F03CAC}" dt="2023-07-28T00:15:57.721" v="13"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8575DA52-FADE-30CC-A22C-125223F03CAC}" dt="2023-07-28T00:20:53.889" v="43"/>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575DA52-FADE-30CC-A22C-125223F03CAC}" dt="2023-07-28T00:15:57.721" v="1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8575DA52-FADE-30CC-A22C-125223F03CAC}" dt="2023-07-28T00:20:23.310" v="40"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5C5AEE75-AED3-3BFE-26C3-5AEBF2307C22}"/>
    <pc:docChg chg="modSld">
      <pc:chgData name="Loretta May Y. Rosario" userId="S::lmyrosario@bpi.com.ph::fe02064f-4370-4ff4-8b40-e24cea319a51" providerId="AD" clId="Web-{5C5AEE75-AED3-3BFE-26C3-5AEBF2307C22}" dt="2023-08-02T02:02:01.374" v="184" actId="20577"/>
      <pc:docMkLst>
        <pc:docMk/>
      </pc:docMkLst>
      <pc:sldChg chg="addSp delSp modSp modCm">
        <pc:chgData name="Loretta May Y. Rosario" userId="S::lmyrosario@bpi.com.ph::fe02064f-4370-4ff4-8b40-e24cea319a51" providerId="AD" clId="Web-{5C5AEE75-AED3-3BFE-26C3-5AEBF2307C22}" dt="2023-08-02T02:02:01.374" v="184" actId="20577"/>
        <pc:sldMkLst>
          <pc:docMk/>
          <pc:sldMk cId="3677626728" sldId="256"/>
        </pc:sldMkLst>
        <pc:spChg chg="mod">
          <ac:chgData name="Loretta May Y. Rosario" userId="S::lmyrosario@bpi.com.ph::fe02064f-4370-4ff4-8b40-e24cea319a51" providerId="AD" clId="Web-{5C5AEE75-AED3-3BFE-26C3-5AEBF2307C22}" dt="2023-08-02T02:02:01.374" v="184" actId="20577"/>
          <ac:spMkLst>
            <pc:docMk/>
            <pc:sldMk cId="3677626728" sldId="256"/>
            <ac:spMk id="5" creationId="{00000000-0008-0000-0000-000045000000}"/>
          </ac:spMkLst>
        </pc:spChg>
        <pc:spChg chg="mod">
          <ac:chgData name="Loretta May Y. Rosario" userId="S::lmyrosario@bpi.com.ph::fe02064f-4370-4ff4-8b40-e24cea319a51" providerId="AD" clId="Web-{5C5AEE75-AED3-3BFE-26C3-5AEBF2307C22}" dt="2023-08-02T01:44:23.123" v="169" actId="20577"/>
          <ac:spMkLst>
            <pc:docMk/>
            <pc:sldMk cId="3677626728" sldId="256"/>
            <ac:spMk id="6" creationId="{00000000-0008-0000-0000-000045000000}"/>
          </ac:spMkLst>
        </pc:spChg>
        <pc:spChg chg="add del mod">
          <ac:chgData name="Loretta May Y. Rosario" userId="S::lmyrosario@bpi.com.ph::fe02064f-4370-4ff4-8b40-e24cea319a51" providerId="AD" clId="Web-{5C5AEE75-AED3-3BFE-26C3-5AEBF2307C22}" dt="2023-08-02T00:59:37.792" v="36" actId="14100"/>
          <ac:spMkLst>
            <pc:docMk/>
            <pc:sldMk cId="3677626728" sldId="256"/>
            <ac:spMk id="1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5C5AEE75-AED3-3BFE-26C3-5AEBF2307C22}" dt="2023-08-02T02:01:47.045" v="183"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5C5AEE75-AED3-3BFE-26C3-5AEBF2307C22}" dt="2023-08-02T02:01:47.045" v="18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5C5AEE75-AED3-3BFE-26C3-5AEBF2307C22}" dt="2023-08-02T01:40:09.053" v="16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5C5AEE75-AED3-3BFE-26C3-5AEBF2307C22}" dt="2023-08-02T02:01:47.045" v="183"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5C5AEE75-AED3-3BFE-26C3-5AEBF2307C22}" dt="2023-08-02T02:01:47.045" v="183"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5C5AEE75-AED3-3BFE-26C3-5AEBF2307C22}" dt="2023-08-02T01:40:09.053" v="16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5C5AEE75-AED3-3BFE-26C3-5AEBF2307C22}" dt="2023-08-02T02:01:47.045" v="18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5C5AEE75-AED3-3BFE-26C3-5AEBF2307C22}" dt="2023-08-02T01:40:09.053" v="168"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3D172380-9FD6-7CEF-8B35-2E5A58265AD6}"/>
    <pc:docChg chg="modSld">
      <pc:chgData name="Jaymee Olivia R. Comia" userId="S::jorcomia@bpi.com.ph::2079e24d-6a27-45ca-8297-e6fda31c4683" providerId="AD" clId="Web-{3D172380-9FD6-7CEF-8B35-2E5A58265AD6}" dt="2023-07-05T00:09:01.583" v="6" actId="20577"/>
      <pc:docMkLst>
        <pc:docMk/>
      </pc:docMkLst>
      <pc:sldChg chg="modSp modCm">
        <pc:chgData name="Jaymee Olivia R. Comia" userId="S::jorcomia@bpi.com.ph::2079e24d-6a27-45ca-8297-e6fda31c4683" providerId="AD" clId="Web-{3D172380-9FD6-7CEF-8B35-2E5A58265AD6}" dt="2023-07-05T00:09:01.583" v="6" actId="20577"/>
        <pc:sldMkLst>
          <pc:docMk/>
          <pc:sldMk cId="3677626728" sldId="256"/>
        </pc:sldMkLst>
        <pc:spChg chg="mod">
          <ac:chgData name="Jaymee Olivia R. Comia" userId="S::jorcomia@bpi.com.ph::2079e24d-6a27-45ca-8297-e6fda31c4683" providerId="AD" clId="Web-{3D172380-9FD6-7CEF-8B35-2E5A58265AD6}" dt="2023-07-05T00:09:01.583" v="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D172380-9FD6-7CEF-8B35-2E5A58265AD6}" dt="2023-07-05T00:08:58.957" v="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3D172380-9FD6-7CEF-8B35-2E5A58265AD6}" dt="2023-07-05T00:08:58.957" v="5" actId="20577"/>
              <pc2:cmMkLst xmlns:pc2="http://schemas.microsoft.com/office/powerpoint/2019/9/main/command">
                <pc:docMk/>
                <pc:sldMk cId="3677626728" sldId="256"/>
                <pc2:cmMk id="{451484DD-9612-4E22-9D5B-F89B81EE1E62}"/>
              </pc2:cmMkLst>
            </pc226:cmChg>
          </p:ext>
        </pc:extLst>
      </pc:sldChg>
    </pc:docChg>
  </pc:docChgLst>
  <pc:docChgLst>
    <pc:chgData name="Hannah Nicole C. Cabrera" userId="S::hnccabrera@bpi.com.ph::687238b0-55cc-4952-a3e2-79eb6053de43" providerId="AD" clId="Web-{BA6D0C88-D9F7-E90C-E468-41A5508F9541}"/>
    <pc:docChg chg="modSld">
      <pc:chgData name="Hannah Nicole C. Cabrera" userId="S::hnccabrera@bpi.com.ph::687238b0-55cc-4952-a3e2-79eb6053de43" providerId="AD" clId="Web-{BA6D0C88-D9F7-E90C-E468-41A5508F9541}" dt="2023-08-02T01:58:57.875" v="17" actId="20577"/>
      <pc:docMkLst>
        <pc:docMk/>
      </pc:docMkLst>
      <pc:sldChg chg="modSp modCm">
        <pc:chgData name="Hannah Nicole C. Cabrera" userId="S::hnccabrera@bpi.com.ph::687238b0-55cc-4952-a3e2-79eb6053de43" providerId="AD" clId="Web-{BA6D0C88-D9F7-E90C-E468-41A5508F9541}" dt="2023-08-02T01:58:57.875" v="17" actId="20577"/>
        <pc:sldMkLst>
          <pc:docMk/>
          <pc:sldMk cId="3677626728" sldId="256"/>
        </pc:sldMkLst>
        <pc:spChg chg="mod">
          <ac:chgData name="Hannah Nicole C. Cabrera" userId="S::hnccabrera@bpi.com.ph::687238b0-55cc-4952-a3e2-79eb6053de43" providerId="AD" clId="Web-{BA6D0C88-D9F7-E90C-E468-41A5508F9541}" dt="2023-08-02T01:58:57.875" v="17"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BA6D0C88-D9F7-E90C-E468-41A5508F9541}" dt="2023-08-02T01:58:57.875" v="17"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BA6D0C88-D9F7-E90C-E468-41A5508F9541}" dt="2023-08-02T01:58:57.875" v="1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BA6D0C88-D9F7-E90C-E468-41A5508F9541}" dt="2023-08-02T01:58:57.875" v="1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BA6D0C88-D9F7-E90C-E468-41A5508F9541}" dt="2023-08-02T01:58:57.875" v="1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BA6D0C88-D9F7-E90C-E468-41A5508F9541}" dt="2023-08-02T01:58:57.875" v="17" actId="20577"/>
              <pc2:cmMkLst xmlns:pc2="http://schemas.microsoft.com/office/powerpoint/2019/9/main/command">
                <pc:docMk/>
                <pc:sldMk cId="3677626728" sldId="256"/>
                <pc2:cmMk id="{6DE8ECC5-7C09-433A-9763-DED9851C4B5F}"/>
              </pc2:cmMkLst>
            </pc226:cmChg>
          </p:ext>
        </pc:extLst>
      </pc:sldChg>
    </pc:docChg>
  </pc:docChgLst>
  <pc:docChgLst>
    <pc:chgData name="Danielle Y. Sta. Rosa" userId="S::dystarosa@bpi.com.ph::157a21cc-b2e0-4f1a-a101-9e2a88fa073e" providerId="AD" clId="Web-{CACD78E5-2B09-7579-3701-9644728960E7}"/>
    <pc:docChg chg="modSld">
      <pc:chgData name="Danielle Y. Sta. Rosa" userId="S::dystarosa@bpi.com.ph::157a21cc-b2e0-4f1a-a101-9e2a88fa073e" providerId="AD" clId="Web-{CACD78E5-2B09-7579-3701-9644728960E7}" dt="2023-05-29T00:11:46.716" v="206" actId="20577"/>
      <pc:docMkLst>
        <pc:docMk/>
      </pc:docMkLst>
      <pc:sldChg chg="addSp delSp modSp addCm modCm">
        <pc:chgData name="Danielle Y. Sta. Rosa" userId="S::dystarosa@bpi.com.ph::157a21cc-b2e0-4f1a-a101-9e2a88fa073e" providerId="AD" clId="Web-{CACD78E5-2B09-7579-3701-9644728960E7}" dt="2023-05-29T00:11:46.716" v="206" actId="20577"/>
        <pc:sldMkLst>
          <pc:docMk/>
          <pc:sldMk cId="3677626728" sldId="256"/>
        </pc:sldMkLst>
        <pc:spChg chg="mod">
          <ac:chgData name="Danielle Y. Sta. Rosa" userId="S::dystarosa@bpi.com.ph::157a21cc-b2e0-4f1a-a101-9e2a88fa073e" providerId="AD" clId="Web-{CACD78E5-2B09-7579-3701-9644728960E7}" dt="2023-05-29T00:11:46.716" v="206" actId="20577"/>
          <ac:spMkLst>
            <pc:docMk/>
            <pc:sldMk cId="3677626728" sldId="256"/>
            <ac:spMk id="5" creationId="{00000000-0008-0000-0000-000045000000}"/>
          </ac:spMkLst>
        </pc:spChg>
        <pc:spChg chg="mod">
          <ac:chgData name="Danielle Y. Sta. Rosa" userId="S::dystarosa@bpi.com.ph::157a21cc-b2e0-4f1a-a101-9e2a88fa073e" providerId="AD" clId="Web-{CACD78E5-2B09-7579-3701-9644728960E7}" dt="2023-05-29T00:09:12.148" v="198" actId="20577"/>
          <ac:spMkLst>
            <pc:docMk/>
            <pc:sldMk cId="3677626728" sldId="256"/>
            <ac:spMk id="6" creationId="{00000000-0008-0000-0000-000045000000}"/>
          </ac:spMkLst>
        </pc:spChg>
        <pc:spChg chg="add del mod">
          <ac:chgData name="Danielle Y. Sta. Rosa" userId="S::dystarosa@bpi.com.ph::157a21cc-b2e0-4f1a-a101-9e2a88fa073e" providerId="AD" clId="Web-{CACD78E5-2B09-7579-3701-9644728960E7}" dt="2023-05-29T00:08:22.209" v="180"/>
          <ac:spMkLst>
            <pc:docMk/>
            <pc:sldMk cId="3677626728" sldId="256"/>
            <ac:spMk id="7" creationId="{72568250-B4B8-DB43-6661-0DC839A956E9}"/>
          </ac:spMkLst>
        </pc:spChg>
        <pc:graphicFrameChg chg="mod modGraphic">
          <ac:chgData name="Danielle Y. Sta. Rosa" userId="S::dystarosa@bpi.com.ph::157a21cc-b2e0-4f1a-a101-9e2a88fa073e" providerId="AD" clId="Web-{CACD78E5-2B09-7579-3701-9644728960E7}" dt="2023-05-28T23:50:20.065" v="3" actId="1076"/>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CACD78E5-2B09-7579-3701-9644728960E7}" dt="2023-05-29T00:09:07.351" v="196" actId="20577"/>
              <pc2:cmMkLst xmlns:pc2="http://schemas.microsoft.com/office/powerpoint/2019/9/main/command">
                <pc:docMk/>
                <pc:sldMk cId="3677626728" sldId="256"/>
                <pc2:cmMk id="{E5EE370F-CF99-4F77-AB3E-434F014A1288}"/>
              </pc2:cmMkLst>
            </pc226:cmChg>
            <pc226:cmChg xmlns:pc226="http://schemas.microsoft.com/office/powerpoint/2022/06/main/command" chg="add mod">
              <pc226:chgData name="Danielle Y. Sta. Rosa" userId="S::dystarosa@bpi.com.ph::157a21cc-b2e0-4f1a-a101-9e2a88fa073e" providerId="AD" clId="Web-{CACD78E5-2B09-7579-3701-9644728960E7}" dt="2023-05-29T00:11:34.090" v="205"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CACD78E5-2B09-7579-3701-9644728960E7}" dt="2023-05-29T00:09:07.351" v="196"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Danielle Y. Sta. Rosa" userId="S::dystarosa@bpi.com.ph::157a21cc-b2e0-4f1a-a101-9e2a88fa073e" providerId="AD" clId="Web-{CACD78E5-2B09-7579-3701-9644728960E7}" dt="2023-05-29T00:11:34.090" v="205"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2B0F4C5D-C50A-5386-9470-055D1EFB9884}"/>
    <pc:docChg chg="modSld">
      <pc:chgData name="Hannah Nicole C. Cabrera" userId="S::hnccabrera@bpi.com.ph::687238b0-55cc-4952-a3e2-79eb6053de43" providerId="AD" clId="Web-{2B0F4C5D-C50A-5386-9470-055D1EFB9884}" dt="2023-07-25T00:21:12.036" v="6" actId="20577"/>
      <pc:docMkLst>
        <pc:docMk/>
      </pc:docMkLst>
      <pc:sldChg chg="modSp modCm">
        <pc:chgData name="Hannah Nicole C. Cabrera" userId="S::hnccabrera@bpi.com.ph::687238b0-55cc-4952-a3e2-79eb6053de43" providerId="AD" clId="Web-{2B0F4C5D-C50A-5386-9470-055D1EFB9884}" dt="2023-07-25T00:21:12.036" v="6" actId="20577"/>
        <pc:sldMkLst>
          <pc:docMk/>
          <pc:sldMk cId="3677626728" sldId="256"/>
        </pc:sldMkLst>
        <pc:spChg chg="mod">
          <ac:chgData name="Hannah Nicole C. Cabrera" userId="S::hnccabrera@bpi.com.ph::687238b0-55cc-4952-a3e2-79eb6053de43" providerId="AD" clId="Web-{2B0F4C5D-C50A-5386-9470-055D1EFB9884}" dt="2023-07-25T00:21:12.036" v="6"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2B0F4C5D-C50A-5386-9470-055D1EFB9884}" dt="2023-07-25T00:21:11.036" v="5"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2B0F4C5D-C50A-5386-9470-055D1EFB9884}" dt="2023-07-25T00:21:11.036" v="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2B0F4C5D-C50A-5386-9470-055D1EFB9884}" dt="2023-07-25T00:21:11.036" v="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2B0F4C5D-C50A-5386-9470-055D1EFB9884}" dt="2023-07-25T00:21:11.036" v="5"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3F5A1A5C-1058-1E3B-F1E3-A4CC6737F160}"/>
    <pc:docChg chg="modSld">
      <pc:chgData name="Jaymee Olivia R. Comia" userId="S::jorcomia@bpi.com.ph::2079e24d-6a27-45ca-8297-e6fda31c4683" providerId="AD" clId="Web-{3F5A1A5C-1058-1E3B-F1E3-A4CC6737F160}" dt="2023-08-10T00:11:46.578" v="26"/>
      <pc:docMkLst>
        <pc:docMk/>
      </pc:docMkLst>
      <pc:sldChg chg="modSp modCm">
        <pc:chgData name="Jaymee Olivia R. Comia" userId="S::jorcomia@bpi.com.ph::2079e24d-6a27-45ca-8297-e6fda31c4683" providerId="AD" clId="Web-{3F5A1A5C-1058-1E3B-F1E3-A4CC6737F160}" dt="2023-08-10T00:11:46.578" v="26"/>
        <pc:sldMkLst>
          <pc:docMk/>
          <pc:sldMk cId="3677626728" sldId="256"/>
        </pc:sldMkLst>
        <pc:spChg chg="mod">
          <ac:chgData name="Jaymee Olivia R. Comia" userId="S::jorcomia@bpi.com.ph::2079e24d-6a27-45ca-8297-e6fda31c4683" providerId="AD" clId="Web-{3F5A1A5C-1058-1E3B-F1E3-A4CC6737F160}" dt="2023-08-10T00:10:09.262" v="2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3F5A1A5C-1058-1E3B-F1E3-A4CC6737F160}" dt="2023-08-10T00:11:46.578" v="26"/>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3F5A1A5C-1058-1E3B-F1E3-A4CC6737F160}" dt="2023-08-10T00:10:09.262" v="25"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1FE2A37D-257D-2801-CF6B-07FE629A95DF}"/>
    <pc:docChg chg="mod modSld">
      <pc:chgData name="Loretta May Y. Rosario" userId="S::lmyrosario@bpi.com.ph::fe02064f-4370-4ff4-8b40-e24cea319a51" providerId="AD" clId="Web-{1FE2A37D-257D-2801-CF6B-07FE629A95DF}" dt="2023-05-25T00:17:59.707" v="145" actId="20577"/>
      <pc:docMkLst>
        <pc:docMk/>
      </pc:docMkLst>
      <pc:sldChg chg="modSp addCm modCm">
        <pc:chgData name="Loretta May Y. Rosario" userId="S::lmyrosario@bpi.com.ph::fe02064f-4370-4ff4-8b40-e24cea319a51" providerId="AD" clId="Web-{1FE2A37D-257D-2801-CF6B-07FE629A95DF}" dt="2023-05-25T00:17:59.707" v="145" actId="20577"/>
        <pc:sldMkLst>
          <pc:docMk/>
          <pc:sldMk cId="3677626728" sldId="256"/>
        </pc:sldMkLst>
        <pc:spChg chg="mod">
          <ac:chgData name="Loretta May Y. Rosario" userId="S::lmyrosario@bpi.com.ph::fe02064f-4370-4ff4-8b40-e24cea319a51" providerId="AD" clId="Web-{1FE2A37D-257D-2801-CF6B-07FE629A95DF}" dt="2023-05-25T00:17:59.707" v="145" actId="20577"/>
          <ac:spMkLst>
            <pc:docMk/>
            <pc:sldMk cId="3677626728" sldId="256"/>
            <ac:spMk id="5" creationId="{00000000-0008-0000-0000-000045000000}"/>
          </ac:spMkLst>
        </pc:spChg>
        <pc:spChg chg="mod">
          <ac:chgData name="Loretta May Y. Rosario" userId="S::lmyrosario@bpi.com.ph::fe02064f-4370-4ff4-8b40-e24cea319a51" providerId="AD" clId="Web-{1FE2A37D-257D-2801-CF6B-07FE629A95DF}" dt="2023-05-25T00:10:42.227" v="9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Loretta May Y. Rosario" userId="S::lmyrosario@bpi.com.ph::fe02064f-4370-4ff4-8b40-e24cea319a51" providerId="AD" clId="Web-{1FE2A37D-257D-2801-CF6B-07FE629A95DF}" dt="2023-05-25T00:10:58.384" v="95"/>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1FE2A37D-257D-2801-CF6B-07FE629A95DF}" dt="2023-05-25T00:17:41.301" v="13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1FE2A37D-257D-2801-CF6B-07FE629A95DF}" dt="2023-05-25T00:17:49.879" v="144" actId="20577"/>
              <pc2:cmMkLst xmlns:pc2="http://schemas.microsoft.com/office/powerpoint/2019/9/main/command">
                <pc:docMk/>
                <pc:sldMk cId="3677626728" sldId="256"/>
                <pc2:cmMk id="{746521BA-6437-48CB-8571-9C9BDBB7730C}"/>
              </pc2:cmMkLst>
            </pc226:cmChg>
          </p:ext>
        </pc:extLst>
      </pc:sldChg>
    </pc:docChg>
  </pc:docChgLst>
  <pc:docChgLst>
    <pc:chgData name="Jaymee Olivia R. Comia" userId="S::jorcomia@bpi.com.ph::2079e24d-6a27-45ca-8297-e6fda31c4683" providerId="AD" clId="Web-{3F5E0E66-211C-F591-12DD-4A58A20736AF}"/>
    <pc:docChg chg="modSld">
      <pc:chgData name="Jaymee Olivia R. Comia" userId="S::jorcomia@bpi.com.ph::2079e24d-6a27-45ca-8297-e6fda31c4683" providerId="AD" clId="Web-{3F5E0E66-211C-F591-12DD-4A58A20736AF}" dt="2023-07-03T00:27:15.777" v="120"/>
      <pc:docMkLst>
        <pc:docMk/>
      </pc:docMkLst>
      <pc:sldChg chg="modSp addCm modCm">
        <pc:chgData name="Jaymee Olivia R. Comia" userId="S::jorcomia@bpi.com.ph::2079e24d-6a27-45ca-8297-e6fda31c4683" providerId="AD" clId="Web-{3F5E0E66-211C-F591-12DD-4A58A20736AF}" dt="2023-07-03T00:27:15.777" v="120"/>
        <pc:sldMkLst>
          <pc:docMk/>
          <pc:sldMk cId="3677626728" sldId="256"/>
        </pc:sldMkLst>
        <pc:spChg chg="mod">
          <ac:chgData name="Jaymee Olivia R. Comia" userId="S::jorcomia@bpi.com.ph::2079e24d-6a27-45ca-8297-e6fda31c4683" providerId="AD" clId="Web-{3F5E0E66-211C-F591-12DD-4A58A20736AF}" dt="2023-07-03T00:18:38.838" v="22" actId="20577"/>
          <ac:spMkLst>
            <pc:docMk/>
            <pc:sldMk cId="3677626728" sldId="256"/>
            <ac:spMk id="5" creationId="{00000000-0008-0000-0000-000045000000}"/>
          </ac:spMkLst>
        </pc:spChg>
        <pc:spChg chg="mod">
          <ac:chgData name="Jaymee Olivia R. Comia" userId="S::jorcomia@bpi.com.ph::2079e24d-6a27-45ca-8297-e6fda31c4683" providerId="AD" clId="Web-{3F5E0E66-211C-F591-12DD-4A58A20736AF}" dt="2023-07-03T00:26:18.103" v="1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F5E0E66-211C-F591-12DD-4A58A20736AF}" dt="2023-07-03T00:27:15.777" v="120"/>
              <pc2:cmMkLst xmlns:pc2="http://schemas.microsoft.com/office/powerpoint/2019/9/main/command">
                <pc:docMk/>
                <pc:sldMk cId="3677626728" sldId="256"/>
                <pc2:cmMk id="{3227611F-989A-412E-8C9D-A87058913432}"/>
              </pc2:cmMkLst>
            </pc226:cmChg>
            <pc226:cmChg xmlns:pc226="http://schemas.microsoft.com/office/powerpoint/2022/06/main/command" chg="add mod">
              <pc226:chgData name="Jaymee Olivia R. Comia" userId="S::jorcomia@bpi.com.ph::2079e24d-6a27-45ca-8297-e6fda31c4683" providerId="AD" clId="Web-{3F5E0E66-211C-F591-12DD-4A58A20736AF}" dt="2023-07-03T00:18:37.072" v="2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3F5E0E66-211C-F591-12DD-4A58A20736AF}" dt="2023-07-03T00:18:37.072" v="21"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3F5E0E66-211C-F591-12DD-4A58A20736AF}" dt="2023-07-03T00:20:25.091" v="28"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aymee Olivia R. Comia" userId="S::jorcomia@bpi.com.ph::2079e24d-6a27-45ca-8297-e6fda31c4683" providerId="AD" clId="Web-{3F5E0E66-211C-F591-12DD-4A58A20736AF}" dt="2023-07-03T00:26:11.947" v="1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3F5E0E66-211C-F591-12DD-4A58A20736AF}" dt="2023-07-03T00:26:11.947" v="11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3F5E0E66-211C-F591-12DD-4A58A20736AF}" dt="2023-07-03T00:18:37.072" v="2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62EE827C-9E5B-7C1A-8B8B-41EEFD5BA60A}"/>
    <pc:docChg chg="modSld">
      <pc:chgData name="Jaymee Olivia R. Comia" userId="S::jorcomia@bpi.com.ph::2079e24d-6a27-45ca-8297-e6fda31c4683" providerId="AD" clId="Web-{62EE827C-9E5B-7C1A-8B8B-41EEFD5BA60A}" dt="2023-07-07T00:30:13.406" v="59" actId="20577"/>
      <pc:docMkLst>
        <pc:docMk/>
      </pc:docMkLst>
      <pc:sldChg chg="modSp addCm delCm modCm">
        <pc:chgData name="Jaymee Olivia R. Comia" userId="S::jorcomia@bpi.com.ph::2079e24d-6a27-45ca-8297-e6fda31c4683" providerId="AD" clId="Web-{62EE827C-9E5B-7C1A-8B8B-41EEFD5BA60A}" dt="2023-07-07T00:30:13.406" v="59" actId="20577"/>
        <pc:sldMkLst>
          <pc:docMk/>
          <pc:sldMk cId="3677626728" sldId="256"/>
        </pc:sldMkLst>
        <pc:spChg chg="mod">
          <ac:chgData name="Jaymee Olivia R. Comia" userId="S::jorcomia@bpi.com.ph::2079e24d-6a27-45ca-8297-e6fda31c4683" providerId="AD" clId="Web-{62EE827C-9E5B-7C1A-8B8B-41EEFD5BA60A}" dt="2023-07-07T00:30:13.406" v="59"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add mod">
              <pc226:chgData name="Jaymee Olivia R. Comia" userId="S::jorcomia@bpi.com.ph::2079e24d-6a27-45ca-8297-e6fda31c4683" providerId="AD" clId="Web-{62EE827C-9E5B-7C1A-8B8B-41EEFD5BA60A}" dt="2023-07-07T00:30:13.406" v="59"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Jaymee Olivia R. Comia" userId="S::jorcomia@bpi.com.ph::2079e24d-6a27-45ca-8297-e6fda31c4683" providerId="AD" clId="Web-{62EE827C-9E5B-7C1A-8B8B-41EEFD5BA60A}" dt="2023-07-07T00:30:13.406" v="5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62EE827C-9E5B-7C1A-8B8B-41EEFD5BA60A}" dt="2023-07-07T00:30:13.406" v="5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62EE827C-9E5B-7C1A-8B8B-41EEFD5BA60A}" dt="2023-07-07T00:30:13.406" v="59" actId="20577"/>
              <pc2:cmMkLst xmlns:pc2="http://schemas.microsoft.com/office/powerpoint/2019/9/main/command">
                <pc:docMk/>
                <pc:sldMk cId="3677626728" sldId="256"/>
                <pc2:cmMk id="{FEE43A99-D8FF-4930-845C-5F699D61D12E}"/>
              </pc2:cmMkLst>
            </pc226:cmChg>
            <pc226:cmChg xmlns:pc226="http://schemas.microsoft.com/office/powerpoint/2022/06/main/command" chg="del">
              <pc226:chgData name="Jaymee Olivia R. Comia" userId="S::jorcomia@bpi.com.ph::2079e24d-6a27-45ca-8297-e6fda31c4683" providerId="AD" clId="Web-{62EE827C-9E5B-7C1A-8B8B-41EEFD5BA60A}" dt="2023-07-07T00:28:14.152" v="57"/>
              <pc2:cmMkLst xmlns:pc2="http://schemas.microsoft.com/office/powerpoint/2019/9/main/command">
                <pc:docMk/>
                <pc:sldMk cId="3677626728" sldId="256"/>
                <pc2:cmMk id="{C5882BAF-5876-429C-AB34-AAB1DD4185D3}"/>
              </pc2:cmMkLst>
            </pc226:cmChg>
            <pc226:cmChg xmlns:pc226="http://schemas.microsoft.com/office/powerpoint/2022/06/main/command" chg="mod">
              <pc226:chgData name="Jaymee Olivia R. Comia" userId="S::jorcomia@bpi.com.ph::2079e24d-6a27-45ca-8297-e6fda31c4683" providerId="AD" clId="Web-{62EE827C-9E5B-7C1A-8B8B-41EEFD5BA60A}" dt="2023-07-07T00:30:13.406" v="5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C02B6E60-02F6-D7F3-5267-CE1E34A23EF9}"/>
    <pc:docChg chg="modSld">
      <pc:chgData name="Jaymee Olivia R. Comia" userId="S::jorcomia@bpi.com.ph::2079e24d-6a27-45ca-8297-e6fda31c4683" providerId="AD" clId="Web-{C02B6E60-02F6-D7F3-5267-CE1E34A23EF9}" dt="2023-07-16T22:48:32.824" v="2" actId="20577"/>
      <pc:docMkLst>
        <pc:docMk/>
      </pc:docMkLst>
      <pc:sldChg chg="modSp">
        <pc:chgData name="Jaymee Olivia R. Comia" userId="S::jorcomia@bpi.com.ph::2079e24d-6a27-45ca-8297-e6fda31c4683" providerId="AD" clId="Web-{C02B6E60-02F6-D7F3-5267-CE1E34A23EF9}" dt="2023-07-16T22:48:32.824" v="2" actId="20577"/>
        <pc:sldMkLst>
          <pc:docMk/>
          <pc:sldMk cId="3677626728" sldId="256"/>
        </pc:sldMkLst>
        <pc:spChg chg="mod">
          <ac:chgData name="Jaymee Olivia R. Comia" userId="S::jorcomia@bpi.com.ph::2079e24d-6a27-45ca-8297-e6fda31c4683" providerId="AD" clId="Web-{C02B6E60-02F6-D7F3-5267-CE1E34A23EF9}" dt="2023-07-16T22:48:27.917" v="0" actId="20577"/>
          <ac:spMkLst>
            <pc:docMk/>
            <pc:sldMk cId="3677626728" sldId="256"/>
            <ac:spMk id="5" creationId="{00000000-0008-0000-0000-000045000000}"/>
          </ac:spMkLst>
        </pc:spChg>
        <pc:spChg chg="mod">
          <ac:chgData name="Jaymee Olivia R. Comia" userId="S::jorcomia@bpi.com.ph::2079e24d-6a27-45ca-8297-e6fda31c4683" providerId="AD" clId="Web-{C02B6E60-02F6-D7F3-5267-CE1E34A23EF9}" dt="2023-07-16T22:48:32.824" v="2" actId="20577"/>
          <ac:spMkLst>
            <pc:docMk/>
            <pc:sldMk cId="3677626728" sldId="256"/>
            <ac:spMk id="6" creationId="{00000000-0008-0000-0000-000045000000}"/>
          </ac:spMkLst>
        </pc:spChg>
      </pc:sldChg>
    </pc:docChg>
  </pc:docChgLst>
  <pc:docChgLst>
    <pc:chgData name="Jaymee Olivia R. Comia" userId="S::jorcomia@bpi.com.ph::2079e24d-6a27-45ca-8297-e6fda31c4683" providerId="AD" clId="Web-{2BC70824-074A-A55D-16BB-1148FF22F190}"/>
    <pc:docChg chg="modSld">
      <pc:chgData name="Jaymee Olivia R. Comia" userId="S::jorcomia@bpi.com.ph::2079e24d-6a27-45ca-8297-e6fda31c4683" providerId="AD" clId="Web-{2BC70824-074A-A55D-16BB-1148FF22F190}" dt="2023-06-15T23:56:05.795" v="4" actId="20577"/>
      <pc:docMkLst>
        <pc:docMk/>
      </pc:docMkLst>
      <pc:sldChg chg="modSp modCm">
        <pc:chgData name="Jaymee Olivia R. Comia" userId="S::jorcomia@bpi.com.ph::2079e24d-6a27-45ca-8297-e6fda31c4683" providerId="AD" clId="Web-{2BC70824-074A-A55D-16BB-1148FF22F190}" dt="2023-06-15T23:56:05.795" v="4" actId="20577"/>
        <pc:sldMkLst>
          <pc:docMk/>
          <pc:sldMk cId="3677626728" sldId="256"/>
        </pc:sldMkLst>
        <pc:spChg chg="mod">
          <ac:chgData name="Jaymee Olivia R. Comia" userId="S::jorcomia@bpi.com.ph::2079e24d-6a27-45ca-8297-e6fda31c4683" providerId="AD" clId="Web-{2BC70824-074A-A55D-16BB-1148FF22F190}" dt="2023-06-15T23:56:05.795" v="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BC70824-074A-A55D-16BB-1148FF22F190}" dt="2023-06-15T23:56:03.155" v="3"/>
              <pc2:cmMkLst xmlns:pc2="http://schemas.microsoft.com/office/powerpoint/2019/9/main/command">
                <pc:docMk/>
                <pc:sldMk cId="3677626728" sldId="256"/>
                <pc2:cmMk id="{FEE5DA72-F910-4FFD-8B00-21F48CC9075D}"/>
              </pc2:cmMkLst>
            </pc226:cmChg>
          </p:ext>
        </pc:extLst>
      </pc:sldChg>
    </pc:docChg>
  </pc:docChgLst>
  <pc:docChgLst>
    <pc:chgData name="Evangeline Faye D. Abengoza" userId="S::efdabengoza@bpi.com.ph::4ff76b4a-d660-4a5f-a3e9-f1e2fb468c87" providerId="AD" clId="Web-{441E6061-0BA9-E20D-4584-B14A4561C214}"/>
    <pc:docChg chg="modSld">
      <pc:chgData name="Evangeline Faye D. Abengoza" userId="S::efdabengoza@bpi.com.ph::4ff76b4a-d660-4a5f-a3e9-f1e2fb468c87" providerId="AD" clId="Web-{441E6061-0BA9-E20D-4584-B14A4561C214}" dt="2023-06-19T23:36:40.020" v="2" actId="20577"/>
      <pc:docMkLst>
        <pc:docMk/>
      </pc:docMkLst>
      <pc:sldChg chg="modSp">
        <pc:chgData name="Evangeline Faye D. Abengoza" userId="S::efdabengoza@bpi.com.ph::4ff76b4a-d660-4a5f-a3e9-f1e2fb468c87" providerId="AD" clId="Web-{441E6061-0BA9-E20D-4584-B14A4561C214}" dt="2023-06-19T23:36:40.020" v="2" actId="20577"/>
        <pc:sldMkLst>
          <pc:docMk/>
          <pc:sldMk cId="3677626728" sldId="256"/>
        </pc:sldMkLst>
        <pc:spChg chg="mod">
          <ac:chgData name="Evangeline Faye D. Abengoza" userId="S::efdabengoza@bpi.com.ph::4ff76b4a-d660-4a5f-a3e9-f1e2fb468c87" providerId="AD" clId="Web-{441E6061-0BA9-E20D-4584-B14A4561C214}" dt="2023-06-19T23:36:40.020" v="2" actId="20577"/>
          <ac:spMkLst>
            <pc:docMk/>
            <pc:sldMk cId="3677626728" sldId="256"/>
            <ac:spMk id="5" creationId="{00000000-0008-0000-0000-000045000000}"/>
          </ac:spMkLst>
        </pc:spChg>
        <pc:spChg chg="mod">
          <ac:chgData name="Evangeline Faye D. Abengoza" userId="S::efdabengoza@bpi.com.ph::4ff76b4a-d660-4a5f-a3e9-f1e2fb468c87" providerId="AD" clId="Web-{441E6061-0BA9-E20D-4584-B14A4561C214}" dt="2023-06-19T23:36:33.786" v="0" actId="20577"/>
          <ac:spMkLst>
            <pc:docMk/>
            <pc:sldMk cId="3677626728" sldId="256"/>
            <ac:spMk id="6" creationId="{00000000-0008-0000-0000-000045000000}"/>
          </ac:spMkLst>
        </pc:spChg>
      </pc:sldChg>
    </pc:docChg>
  </pc:docChgLst>
  <pc:docChgLst>
    <pc:chgData name="Jaymee Olivia R. Comia" userId="S::jorcomia@bpi.com.ph::2079e24d-6a27-45ca-8297-e6fda31c4683" providerId="AD" clId="Web-{549E7BE7-DD91-9F0D-68C9-5A25966C1E60}"/>
    <pc:docChg chg="modSld">
      <pc:chgData name="Jaymee Olivia R. Comia" userId="S::jorcomia@bpi.com.ph::2079e24d-6a27-45ca-8297-e6fda31c4683" providerId="AD" clId="Web-{549E7BE7-DD91-9F0D-68C9-5A25966C1E60}" dt="2023-06-21T23:35:17.613" v="14" actId="1076"/>
      <pc:docMkLst>
        <pc:docMk/>
      </pc:docMkLst>
      <pc:sldChg chg="addSp delSp modSp modCm">
        <pc:chgData name="Jaymee Olivia R. Comia" userId="S::jorcomia@bpi.com.ph::2079e24d-6a27-45ca-8297-e6fda31c4683" providerId="AD" clId="Web-{549E7BE7-DD91-9F0D-68C9-5A25966C1E60}" dt="2023-06-21T23:35:17.613" v="14" actId="1076"/>
        <pc:sldMkLst>
          <pc:docMk/>
          <pc:sldMk cId="3677626728" sldId="256"/>
        </pc:sldMkLst>
        <pc:spChg chg="mod">
          <ac:chgData name="Jaymee Olivia R. Comia" userId="S::jorcomia@bpi.com.ph::2079e24d-6a27-45ca-8297-e6fda31c4683" providerId="AD" clId="Web-{549E7BE7-DD91-9F0D-68C9-5A25966C1E60}" dt="2023-06-21T23:31:26.608" v="8" actId="20577"/>
          <ac:spMkLst>
            <pc:docMk/>
            <pc:sldMk cId="3677626728" sldId="256"/>
            <ac:spMk id="6" creationId="{00000000-0008-0000-0000-000045000000}"/>
          </ac:spMkLst>
        </pc:spChg>
        <pc:spChg chg="add del mod">
          <ac:chgData name="Jaymee Olivia R. Comia" userId="S::jorcomia@bpi.com.ph::2079e24d-6a27-45ca-8297-e6fda31c4683" providerId="AD" clId="Web-{549E7BE7-DD91-9F0D-68C9-5A25966C1E60}" dt="2023-06-21T23:32:11.155" v="11"/>
          <ac:spMkLst>
            <pc:docMk/>
            <pc:sldMk cId="3677626728" sldId="256"/>
            <ac:spMk id="11" creationId="{60668A8C-9D07-768D-8152-7D4D30EF309B}"/>
          </ac:spMkLst>
        </pc:spChg>
        <pc:spChg chg="mod">
          <ac:chgData name="Jaymee Olivia R. Comia" userId="S::jorcomia@bpi.com.ph::2079e24d-6a27-45ca-8297-e6fda31c4683" providerId="AD" clId="Web-{549E7BE7-DD91-9F0D-68C9-5A25966C1E60}" dt="2023-06-21T23:35:17.613" v="14" actId="1076"/>
          <ac:spMkLst>
            <pc:docMk/>
            <pc:sldMk cId="3677626728" sldId="256"/>
            <ac:spMk id="12" creationId="{C80ACB10-D584-36DA-F1AA-7D8966DA2788}"/>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549E7BE7-DD91-9F0D-68C9-5A25966C1E60}" dt="2023-06-21T23:30:49.513" v="0"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Jaymee Olivia R. Comia" userId="S::jorcomia@bpi.com.ph::2079e24d-6a27-45ca-8297-e6fda31c4683" providerId="AD" clId="Web-{549E7BE7-DD91-9F0D-68C9-5A25966C1E60}" dt="2023-06-21T23:30:49.513" v="0"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Jaymee Olivia R. Comia" userId="S::jorcomia@bpi.com.ph::2079e24d-6a27-45ca-8297-e6fda31c4683" providerId="AD" clId="Web-{549E7BE7-DD91-9F0D-68C9-5A25966C1E60}" dt="2023-06-21T23:32:05.327" v="10"/>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Jaymee Olivia R. Comia" userId="S::jorcomia@bpi.com.ph::2079e24d-6a27-45ca-8297-e6fda31c4683" providerId="AD" clId="Web-{549E7BE7-DD91-9F0D-68C9-5A25966C1E60}" dt="2023-06-21T23:31:04.591" v="4"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Jaymee Olivia R. Comia" userId="S::jorcomia@bpi.com.ph::2079e24d-6a27-45ca-8297-e6fda31c4683" providerId="AD" clId="Web-{549E7BE7-DD91-9F0D-68C9-5A25966C1E60}" dt="2023-06-21T23:30:49.513" v="0" actId="20577"/>
              <pc2:cmMkLst xmlns:pc2="http://schemas.microsoft.com/office/powerpoint/2019/9/main/command">
                <pc:docMk/>
                <pc:sldMk cId="3677626728" sldId="256"/>
                <pc2:cmMk id="{EB792CF3-9A49-4CA0-8E22-105D1BB4762A}"/>
              </pc2:cmMkLst>
            </pc226:cmChg>
            <pc226:cmChg xmlns:pc226="http://schemas.microsoft.com/office/powerpoint/2022/06/main/command" chg="mod">
              <pc226:chgData name="Jaymee Olivia R. Comia" userId="S::jorcomia@bpi.com.ph::2079e24d-6a27-45ca-8297-e6fda31c4683" providerId="AD" clId="Web-{549E7BE7-DD91-9F0D-68C9-5A25966C1E60}" dt="2023-06-21T23:32:17.796" v="12"/>
              <pc2:cmMkLst xmlns:pc2="http://schemas.microsoft.com/office/powerpoint/2019/9/main/command">
                <pc:docMk/>
                <pc:sldMk cId="3677626728" sldId="256"/>
                <pc2:cmMk id="{B20798FD-EC62-4FEB-B362-1B54317123A9}"/>
              </pc2:cmMkLst>
            </pc226:cmChg>
          </p:ext>
        </pc:extLst>
      </pc:sldChg>
    </pc:docChg>
  </pc:docChgLst>
  <pc:docChgLst>
    <pc:chgData name="Loretta May Y. Rosario" userId="S::lmyrosario@bpi.com.ph::fe02064f-4370-4ff4-8b40-e24cea319a51" providerId="AD" clId="Web-{AA3C0C46-2F5B-F337-2ADF-5EB5A1F364A7}"/>
    <pc:docChg chg="modSld">
      <pc:chgData name="Loretta May Y. Rosario" userId="S::lmyrosario@bpi.com.ph::fe02064f-4370-4ff4-8b40-e24cea319a51" providerId="AD" clId="Web-{AA3C0C46-2F5B-F337-2ADF-5EB5A1F364A7}" dt="2023-07-04T00:07:00.601" v="214" actId="20577"/>
      <pc:docMkLst>
        <pc:docMk/>
      </pc:docMkLst>
      <pc:sldChg chg="modSp modCm">
        <pc:chgData name="Loretta May Y. Rosario" userId="S::lmyrosario@bpi.com.ph::fe02064f-4370-4ff4-8b40-e24cea319a51" providerId="AD" clId="Web-{AA3C0C46-2F5B-F337-2ADF-5EB5A1F364A7}" dt="2023-07-04T00:07:00.601" v="214" actId="20577"/>
        <pc:sldMkLst>
          <pc:docMk/>
          <pc:sldMk cId="3677626728" sldId="256"/>
        </pc:sldMkLst>
        <pc:spChg chg="mod">
          <ac:chgData name="Loretta May Y. Rosario" userId="S::lmyrosario@bpi.com.ph::fe02064f-4370-4ff4-8b40-e24cea319a51" providerId="AD" clId="Web-{AA3C0C46-2F5B-F337-2ADF-5EB5A1F364A7}" dt="2023-07-04T00:02:49.968" v="136" actId="20577"/>
          <ac:spMkLst>
            <pc:docMk/>
            <pc:sldMk cId="3677626728" sldId="256"/>
            <ac:spMk id="5" creationId="{00000000-0008-0000-0000-000045000000}"/>
          </ac:spMkLst>
        </pc:spChg>
        <pc:spChg chg="mod">
          <ac:chgData name="Loretta May Y. Rosario" userId="S::lmyrosario@bpi.com.ph::fe02064f-4370-4ff4-8b40-e24cea319a51" providerId="AD" clId="Web-{AA3C0C46-2F5B-F337-2ADF-5EB5A1F364A7}" dt="2023-07-04T00:07:00.601" v="21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AA3C0C46-2F5B-F337-2ADF-5EB5A1F364A7}" dt="2023-07-04T00:02:45.264" v="134"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AA3C0C46-2F5B-F337-2ADF-5EB5A1F364A7}" dt="2023-07-04T00:02:45.264" v="13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AA3C0C46-2F5B-F337-2ADF-5EB5A1F364A7}" dt="2023-07-04T00:02:45.264" v="134"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AA3C0C46-2F5B-F337-2ADF-5EB5A1F364A7}" dt="2023-07-04T00:06:46.366" v="2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AA3C0C46-2F5B-F337-2ADF-5EB5A1F364A7}" dt="2023-07-04T00:06:46.366" v="213"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AA3C0C46-2F5B-F337-2ADF-5EB5A1F364A7}" dt="2023-07-04T00:02:45.264" v="134"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D0EBE31B-0C51-D397-7199-92CD3C7BB030}"/>
    <pc:docChg chg="modSld">
      <pc:chgData name="Evangeline Faye D. Abengoza" userId="S::efdabengoza@bpi.com.ph::4ff76b4a-d660-4a5f-a3e9-f1e2fb468c87" providerId="AD" clId="Web-{D0EBE31B-0C51-D397-7199-92CD3C7BB030}" dt="2023-06-14T23:23:57.299" v="30" actId="20577"/>
      <pc:docMkLst>
        <pc:docMk/>
      </pc:docMkLst>
      <pc:sldChg chg="modSp modCm">
        <pc:chgData name="Evangeline Faye D. Abengoza" userId="S::efdabengoza@bpi.com.ph::4ff76b4a-d660-4a5f-a3e9-f1e2fb468c87" providerId="AD" clId="Web-{D0EBE31B-0C51-D397-7199-92CD3C7BB030}" dt="2023-06-14T23:23:57.299" v="30" actId="20577"/>
        <pc:sldMkLst>
          <pc:docMk/>
          <pc:sldMk cId="3677626728" sldId="256"/>
        </pc:sldMkLst>
        <pc:spChg chg="mod">
          <ac:chgData name="Evangeline Faye D. Abengoza" userId="S::efdabengoza@bpi.com.ph::4ff76b4a-d660-4a5f-a3e9-f1e2fb468c87" providerId="AD" clId="Web-{D0EBE31B-0C51-D397-7199-92CD3C7BB030}" dt="2023-06-14T23:23:36.126" v="2" actId="20577"/>
          <ac:spMkLst>
            <pc:docMk/>
            <pc:sldMk cId="3677626728" sldId="256"/>
            <ac:spMk id="5" creationId="{00000000-0008-0000-0000-000045000000}"/>
          </ac:spMkLst>
        </pc:spChg>
        <pc:spChg chg="mod">
          <ac:chgData name="Evangeline Faye D. Abengoza" userId="S::efdabengoza@bpi.com.ph::4ff76b4a-d660-4a5f-a3e9-f1e2fb468c87" providerId="AD" clId="Web-{D0EBE31B-0C51-D397-7199-92CD3C7BB030}" dt="2023-06-14T23:23:57.299" v="3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D0EBE31B-0C51-D397-7199-92CD3C7BB030}" dt="2023-06-14T23:23:57.299" v="30"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D0EBE31B-0C51-D397-7199-92CD3C7BB030}" dt="2023-06-14T23:23:57.299" v="30"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Evangeline Faye D. Abengoza" userId="S::efdabengoza@bpi.com.ph::4ff76b4a-d660-4a5f-a3e9-f1e2fb468c87" providerId="AD" clId="Web-{D0EBE31B-0C51-D397-7199-92CD3C7BB030}" dt="2023-06-14T23:23:57.299" v="30"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Evangeline Faye D. Abengoza" userId="S::efdabengoza@bpi.com.ph::4ff76b4a-d660-4a5f-a3e9-f1e2fb468c87" providerId="AD" clId="Web-{D0EBE31B-0C51-D397-7199-92CD3C7BB030}" dt="2023-06-14T23:23:57.299" v="30"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D34AFCBF-7D87-C8D1-A4DC-34135098756F}"/>
    <pc:docChg chg="modSld">
      <pc:chgData name="Loretta May Y. Rosario" userId="S::lmyrosario@bpi.com.ph::fe02064f-4370-4ff4-8b40-e24cea319a51" providerId="AD" clId="Web-{D34AFCBF-7D87-C8D1-A4DC-34135098756F}" dt="2023-08-02T02:12:38.498" v="35" actId="20577"/>
      <pc:docMkLst>
        <pc:docMk/>
      </pc:docMkLst>
      <pc:sldChg chg="modSp modCm">
        <pc:chgData name="Loretta May Y. Rosario" userId="S::lmyrosario@bpi.com.ph::fe02064f-4370-4ff4-8b40-e24cea319a51" providerId="AD" clId="Web-{D34AFCBF-7D87-C8D1-A4DC-34135098756F}" dt="2023-08-02T02:12:38.498" v="35" actId="20577"/>
        <pc:sldMkLst>
          <pc:docMk/>
          <pc:sldMk cId="3677626728" sldId="256"/>
        </pc:sldMkLst>
        <pc:spChg chg="mod">
          <ac:chgData name="Loretta May Y. Rosario" userId="S::lmyrosario@bpi.com.ph::fe02064f-4370-4ff4-8b40-e24cea319a51" providerId="AD" clId="Web-{D34AFCBF-7D87-C8D1-A4DC-34135098756F}" dt="2023-08-02T02:12:38.498" v="3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34AFCBF-7D87-C8D1-A4DC-34135098756F}" dt="2023-08-02T02:12:22.732" v="34"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D34AFCBF-7D87-C8D1-A4DC-34135098756F}" dt="2023-08-02T02:12:22.732" v="3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D34AFCBF-7D87-C8D1-A4DC-34135098756F}" dt="2023-08-02T02:12:22.732" v="3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D34AFCBF-7D87-C8D1-A4DC-34135098756F}" dt="2023-08-02T02:12:22.732" v="34"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D34AFCBF-7D87-C8D1-A4DC-34135098756F}" dt="2023-08-02T02:12:22.732" v="34"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S::jrbjerezavi@bpi.com.ph::bbab206c-414b-4214-91b9-42bbaba5d4e1" providerId="AD" clId="Web-{94A493B9-8BC2-8783-30A0-B877443B4D63}"/>
    <pc:docChg chg="modSld">
      <pc:chgData name="Jose Rafael B. Jereza Vi" userId="S::jrbjerezavi@bpi.com.ph::bbab206c-414b-4214-91b9-42bbaba5d4e1" providerId="AD" clId="Web-{94A493B9-8BC2-8783-30A0-B877443B4D63}" dt="2023-07-25T00:04:53.139" v="33" actId="20577"/>
      <pc:docMkLst>
        <pc:docMk/>
      </pc:docMkLst>
      <pc:sldChg chg="modSp modCm">
        <pc:chgData name="Jose Rafael B. Jereza Vi" userId="S::jrbjerezavi@bpi.com.ph::bbab206c-414b-4214-91b9-42bbaba5d4e1" providerId="AD" clId="Web-{94A493B9-8BC2-8783-30A0-B877443B4D63}" dt="2023-07-25T00:04:53.139" v="33" actId="20577"/>
        <pc:sldMkLst>
          <pc:docMk/>
          <pc:sldMk cId="3677626728" sldId="256"/>
        </pc:sldMkLst>
        <pc:spChg chg="mod">
          <ac:chgData name="Jose Rafael B. Jereza Vi" userId="S::jrbjerezavi@bpi.com.ph::bbab206c-414b-4214-91b9-42bbaba5d4e1" providerId="AD" clId="Web-{94A493B9-8BC2-8783-30A0-B877443B4D63}" dt="2023-07-25T00:04:53.139" v="3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94A493B9-8BC2-8783-30A0-B877443B4D63}" dt="2023-07-25T00:04:46.717" v="3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ose Rafael B. Jereza Vi" userId="S::jrbjerezavi@bpi.com.ph::bbab206c-414b-4214-91b9-42bbaba5d4e1" providerId="AD" clId="Web-{94A493B9-8BC2-8783-30A0-B877443B4D63}" dt="2023-07-25T00:04:46.717" v="32"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ose Rafael B. Jereza Vi" userId="S::jrbjerezavi@bpi.com.ph::bbab206c-414b-4214-91b9-42bbaba5d4e1" providerId="AD" clId="Web-{94A493B9-8BC2-8783-30A0-B877443B4D63}" dt="2023-07-25T00:04:46.717" v="3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S::jrbjerezavi@bpi.com.ph::bbab206c-414b-4214-91b9-42bbaba5d4e1" providerId="AD" clId="Web-{94A493B9-8BC2-8783-30A0-B877443B4D63}" dt="2023-07-25T00:04:46.717" v="32"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1715D07A-3846-982C-0244-3DF01F4AD8E8}"/>
    <pc:docChg chg="modSld">
      <pc:chgData name="Jose Rafael B. Jereza Vi" userId="S::jrbjerezavi@bpi.com.ph::bbab206c-414b-4214-91b9-42bbaba5d4e1" providerId="AD" clId="Web-{1715D07A-3846-982C-0244-3DF01F4AD8E8}" dt="2023-08-04T00:44:41.554" v="11" actId="20577"/>
      <pc:docMkLst>
        <pc:docMk/>
      </pc:docMkLst>
      <pc:sldChg chg="modSp modCm">
        <pc:chgData name="Jose Rafael B. Jereza Vi" userId="S::jrbjerezavi@bpi.com.ph::bbab206c-414b-4214-91b9-42bbaba5d4e1" providerId="AD" clId="Web-{1715D07A-3846-982C-0244-3DF01F4AD8E8}" dt="2023-08-04T00:44:41.554" v="11" actId="20577"/>
        <pc:sldMkLst>
          <pc:docMk/>
          <pc:sldMk cId="3677626728" sldId="256"/>
        </pc:sldMkLst>
        <pc:spChg chg="mod">
          <ac:chgData name="Jose Rafael B. Jereza Vi" userId="S::jrbjerezavi@bpi.com.ph::bbab206c-414b-4214-91b9-42bbaba5d4e1" providerId="AD" clId="Web-{1715D07A-3846-982C-0244-3DF01F4AD8E8}" dt="2023-08-04T00:44:41.554" v="1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ose Rafael B. Jereza Vi" userId="S::jrbjerezavi@bpi.com.ph::bbab206c-414b-4214-91b9-42bbaba5d4e1" providerId="AD" clId="Web-{1715D07A-3846-982C-0244-3DF01F4AD8E8}" dt="2023-08-04T00:44:36.507" v="10"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bbab206c-414b-4214-91b9-42bbaba5d4e1" providerId="ADAL" clId="{C8C17A99-7FA4-4E07-9B7E-84A31D82A8E2}"/>
    <pc:docChg chg="undo custSel modSld">
      <pc:chgData name="Jose Rafael B. Jereza Vi" userId="bbab206c-414b-4214-91b9-42bbaba5d4e1" providerId="ADAL" clId="{C8C17A99-7FA4-4E07-9B7E-84A31D82A8E2}" dt="2023-07-25T23:28:17.398" v="728" actId="20577"/>
      <pc:docMkLst>
        <pc:docMk/>
      </pc:docMkLst>
      <pc:sldChg chg="addSp delSp modSp mod modCm">
        <pc:chgData name="Jose Rafael B. Jereza Vi" userId="bbab206c-414b-4214-91b9-42bbaba5d4e1" providerId="ADAL" clId="{C8C17A99-7FA4-4E07-9B7E-84A31D82A8E2}" dt="2023-07-25T23:28:17.398" v="728" actId="20577"/>
        <pc:sldMkLst>
          <pc:docMk/>
          <pc:sldMk cId="3677626728" sldId="256"/>
        </pc:sldMkLst>
        <pc:spChg chg="mod">
          <ac:chgData name="Jose Rafael B. Jereza Vi" userId="bbab206c-414b-4214-91b9-42bbaba5d4e1" providerId="ADAL" clId="{C8C17A99-7FA4-4E07-9B7E-84A31D82A8E2}" dt="2023-07-25T23:28:17.398" v="728" actId="20577"/>
          <ac:spMkLst>
            <pc:docMk/>
            <pc:sldMk cId="3677626728" sldId="256"/>
            <ac:spMk id="5" creationId="{00000000-0008-0000-0000-000045000000}"/>
          </ac:spMkLst>
        </pc:spChg>
        <pc:graphicFrameChg chg="del">
          <ac:chgData name="Jose Rafael B. Jereza Vi" userId="bbab206c-414b-4214-91b9-42bbaba5d4e1" providerId="ADAL" clId="{C8C17A99-7FA4-4E07-9B7E-84A31D82A8E2}" dt="2023-07-25T23:16:37.319" v="0" actId="478"/>
          <ac:graphicFrameMkLst>
            <pc:docMk/>
            <pc:sldMk cId="3677626728" sldId="256"/>
            <ac:graphicFrameMk id="2" creationId="{00000000-0008-0000-0000-000003000000}"/>
          </ac:graphicFrameMkLst>
        </pc:graphicFrameChg>
        <pc:graphicFrameChg chg="del">
          <ac:chgData name="Jose Rafael B. Jereza Vi" userId="bbab206c-414b-4214-91b9-42bbaba5d4e1" providerId="ADAL" clId="{C8C17A99-7FA4-4E07-9B7E-84A31D82A8E2}" dt="2023-07-25T23:16:59.350" v="9" actId="478"/>
          <ac:graphicFrameMkLst>
            <pc:docMk/>
            <pc:sldMk cId="3677626728" sldId="256"/>
            <ac:graphicFrameMk id="7" creationId="{00000000-0008-0000-0000-000007000000}"/>
          </ac:graphicFrameMkLst>
        </pc:graphicFrameChg>
        <pc:graphicFrameChg chg="add mod">
          <ac:chgData name="Jose Rafael B. Jereza Vi" userId="bbab206c-414b-4214-91b9-42bbaba5d4e1" providerId="ADAL" clId="{C8C17A99-7FA4-4E07-9B7E-84A31D82A8E2}" dt="2023-07-25T23:17:18.088" v="18" actId="14100"/>
          <ac:graphicFrameMkLst>
            <pc:docMk/>
            <pc:sldMk cId="3677626728" sldId="256"/>
            <ac:graphicFrameMk id="9" creationId="{00000000-0008-0000-0000-000003000000}"/>
          </ac:graphicFrameMkLst>
        </pc:graphicFrameChg>
        <pc:graphicFrameChg chg="add mod">
          <ac:chgData name="Jose Rafael B. Jereza Vi" userId="bbab206c-414b-4214-91b9-42bbaba5d4e1" providerId="ADAL" clId="{C8C17A99-7FA4-4E07-9B7E-84A31D82A8E2}" dt="2023-07-25T23:17:06.375" v="12" actId="14100"/>
          <ac:graphicFrameMkLst>
            <pc:docMk/>
            <pc:sldMk cId="3677626728" sldId="256"/>
            <ac:graphicFrameMk id="10" creationId="{00000000-0008-0000-0000-000007000000}"/>
          </ac:graphicFrameMkLst>
        </pc:graphicFrameChg>
        <pc:graphicFrameChg chg="add del mod">
          <ac:chgData name="Jose Rafael B. Jereza Vi" userId="bbab206c-414b-4214-91b9-42bbaba5d4e1" providerId="ADAL" clId="{C8C17A99-7FA4-4E07-9B7E-84A31D82A8E2}" dt="2023-07-25T23:17:14.156" v="15"/>
          <ac:graphicFrameMkLst>
            <pc:docMk/>
            <pc:sldMk cId="3677626728" sldId="256"/>
            <ac:graphicFrameMk id="11" creationId="{11211570-1B4D-1009-DA63-28EB4F21306C}"/>
          </ac:graphicFrameMkLst>
        </pc:graphicFrameChg>
        <pc:graphicFrameChg chg="mod">
          <ac:chgData name="Jose Rafael B. Jereza Vi" userId="bbab206c-414b-4214-91b9-42bbaba5d4e1" providerId="ADAL" clId="{C8C17A99-7FA4-4E07-9B7E-84A31D82A8E2}" dt="2023-07-25T23:18:24.015" v="25"/>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C8C17A99-7FA4-4E07-9B7E-84A31D82A8E2}" dt="2023-07-25T23:18:18.694" v="24"/>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C8C17A99-7FA4-4E07-9B7E-84A31D82A8E2}" dt="2023-07-25T23:28:17.398" v="72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C8C17A99-7FA4-4E07-9B7E-84A31D82A8E2}" dt="2023-07-25T23:27:16.122" v="600"/>
              <pc2:cmMkLst xmlns:pc2="http://schemas.microsoft.com/office/powerpoint/2019/9/main/command">
                <pc:docMk/>
                <pc:sldMk cId="3677626728" sldId="256"/>
                <pc2:cmMk id="{203055CC-360F-4ED5-BE9D-CE84F8C5CD9A}"/>
              </pc2:cmMkLst>
            </pc226:cmChg>
            <pc226:cmChg xmlns:pc226="http://schemas.microsoft.com/office/powerpoint/2022/06/main/command" chg="mod">
              <pc226:chgData name="Jose Rafael B. Jereza Vi" userId="bbab206c-414b-4214-91b9-42bbaba5d4e1" providerId="ADAL" clId="{C8C17A99-7FA4-4E07-9B7E-84A31D82A8E2}" dt="2023-07-25T23:28:17.398" v="728"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2242A7C6-C2B9-3C6C-E7CA-5BB0A2EDE80A}"/>
    <pc:docChg chg="modSld">
      <pc:chgData name="Evangeline Faye D. Abengoza" userId="S::efdabengoza@bpi.com.ph::4ff76b4a-d660-4a5f-a3e9-f1e2fb468c87" providerId="AD" clId="Web-{2242A7C6-C2B9-3C6C-E7CA-5BB0A2EDE80A}" dt="2023-06-27T00:40:36.749" v="55" actId="20577"/>
      <pc:docMkLst>
        <pc:docMk/>
      </pc:docMkLst>
      <pc:sldChg chg="modSp modCm">
        <pc:chgData name="Evangeline Faye D. Abengoza" userId="S::efdabengoza@bpi.com.ph::4ff76b4a-d660-4a5f-a3e9-f1e2fb468c87" providerId="AD" clId="Web-{2242A7C6-C2B9-3C6C-E7CA-5BB0A2EDE80A}" dt="2023-06-27T00:40:36.749" v="55" actId="20577"/>
        <pc:sldMkLst>
          <pc:docMk/>
          <pc:sldMk cId="3677626728" sldId="256"/>
        </pc:sldMkLst>
        <pc:spChg chg="mod">
          <ac:chgData name="Evangeline Faye D. Abengoza" userId="S::efdabengoza@bpi.com.ph::4ff76b4a-d660-4a5f-a3e9-f1e2fb468c87" providerId="AD" clId="Web-{2242A7C6-C2B9-3C6C-E7CA-5BB0A2EDE80A}" dt="2023-06-27T00:40:36.749" v="5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2242A7C6-C2B9-3C6C-E7CA-5BB0A2EDE80A}" dt="2023-06-27T00:40:36.749" v="5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2242A7C6-C2B9-3C6C-E7CA-5BB0A2EDE80A}" dt="2023-06-27T00:40:36.749" v="55"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Evangeline Faye D. Abengoza" userId="S::efdabengoza@bpi.com.ph::4ff76b4a-d660-4a5f-a3e9-f1e2fb468c87" providerId="AD" clId="Web-{2242A7C6-C2B9-3C6C-E7CA-5BB0A2EDE80A}" dt="2023-06-27T00:40:36.749" v="55"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A71AD288-27DD-A21D-0421-C555B9D4330B}"/>
    <pc:docChg chg="">
      <pc:chgData name="Jaymee Olivia R. Comia" userId="S::jorcomia@bpi.com.ph::2079e24d-6a27-45ca-8297-e6fda31c4683" providerId="AD" clId="Web-{A71AD288-27DD-A21D-0421-C555B9D4330B}" dt="2023-06-19T00:08:15.523" v="0"/>
      <pc:docMkLst>
        <pc:docMk/>
      </pc:docMkLst>
      <pc:sldChg chg="addCm">
        <pc:chgData name="Jaymee Olivia R. Comia" userId="S::jorcomia@bpi.com.ph::2079e24d-6a27-45ca-8297-e6fda31c4683" providerId="AD" clId="Web-{A71AD288-27DD-A21D-0421-C555B9D4330B}" dt="2023-06-19T00:08:15.523" v="0"/>
        <pc:sldMkLst>
          <pc:docMk/>
          <pc:sldMk cId="3677626728" sldId="256"/>
        </pc:sldMkLst>
        <pc:extLst>
          <p:ext xmlns:p="http://schemas.openxmlformats.org/presentationml/2006/main" uri="{D6D511B9-2390-475A-947B-AFAB55BFBCF1}">
            <pc226:cmChg xmlns:pc226="http://schemas.microsoft.com/office/powerpoint/2022/06/main/command" chg="add">
              <pc226:chgData name="Jaymee Olivia R. Comia" userId="S::jorcomia@bpi.com.ph::2079e24d-6a27-45ca-8297-e6fda31c4683" providerId="AD" clId="Web-{A71AD288-27DD-A21D-0421-C555B9D4330B}" dt="2023-06-19T00:08:15.523" v="0"/>
              <pc2:cmMkLst xmlns:pc2="http://schemas.microsoft.com/office/powerpoint/2019/9/main/command">
                <pc:docMk/>
                <pc:sldMk cId="3677626728" sldId="256"/>
                <pc2:cmMk id="{B20798FD-EC62-4FEB-B362-1B54317123A9}"/>
              </pc2:cmMkLst>
            </pc226:cmChg>
          </p:ext>
        </pc:extLst>
      </pc:sldChg>
    </pc:docChg>
  </pc:docChgLst>
  <pc:docChgLst>
    <pc:chgData name="Loretta May Y. Rosario" userId="fe02064f-4370-4ff4-8b40-e24cea319a51" providerId="ADAL" clId="{671CBBA8-A97B-491D-86FD-38525A1F8D88}"/>
    <pc:docChg chg="custSel modSld">
      <pc:chgData name="Loretta May Y. Rosario" userId="fe02064f-4370-4ff4-8b40-e24cea319a51" providerId="ADAL" clId="{671CBBA8-A97B-491D-86FD-38525A1F8D88}" dt="2023-08-10T00:30:41.801" v="430" actId="207"/>
      <pc:docMkLst>
        <pc:docMk/>
      </pc:docMkLst>
      <pc:sldChg chg="modSp mod modCm">
        <pc:chgData name="Loretta May Y. Rosario" userId="fe02064f-4370-4ff4-8b40-e24cea319a51" providerId="ADAL" clId="{671CBBA8-A97B-491D-86FD-38525A1F8D88}" dt="2023-08-10T00:30:41.801" v="430" actId="207"/>
        <pc:sldMkLst>
          <pc:docMk/>
          <pc:sldMk cId="3677626728" sldId="256"/>
        </pc:sldMkLst>
        <pc:spChg chg="mod">
          <ac:chgData name="Loretta May Y. Rosario" userId="fe02064f-4370-4ff4-8b40-e24cea319a51" providerId="ADAL" clId="{671CBBA8-A97B-491D-86FD-38525A1F8D88}" dt="2023-08-10T00:30:26.261" v="418" actId="207"/>
          <ac:spMkLst>
            <pc:docMk/>
            <pc:sldMk cId="3677626728" sldId="256"/>
            <ac:spMk id="5" creationId="{00000000-0008-0000-0000-000045000000}"/>
          </ac:spMkLst>
        </pc:spChg>
        <pc:spChg chg="mod">
          <ac:chgData name="Loretta May Y. Rosario" userId="fe02064f-4370-4ff4-8b40-e24cea319a51" providerId="ADAL" clId="{671CBBA8-A97B-491D-86FD-38525A1F8D88}" dt="2023-08-10T00:30:41.801" v="430" actId="20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23BE2168-4216-339D-5954-EF404E8B5A36}"/>
    <pc:docChg chg="modSld">
      <pc:chgData name="Hannah Nicole C. Cabrera" userId="S::hnccabrera@bpi.com.ph::687238b0-55cc-4952-a3e2-79eb6053de43" providerId="AD" clId="Web-{23BE2168-4216-339D-5954-EF404E8B5A36}" dt="2023-07-14T00:19:03.369" v="190" actId="20577"/>
      <pc:docMkLst>
        <pc:docMk/>
      </pc:docMkLst>
      <pc:sldChg chg="modSp modCm">
        <pc:chgData name="Hannah Nicole C. Cabrera" userId="S::hnccabrera@bpi.com.ph::687238b0-55cc-4952-a3e2-79eb6053de43" providerId="AD" clId="Web-{23BE2168-4216-339D-5954-EF404E8B5A36}" dt="2023-07-14T00:19:03.369" v="190" actId="20577"/>
        <pc:sldMkLst>
          <pc:docMk/>
          <pc:sldMk cId="3677626728" sldId="256"/>
        </pc:sldMkLst>
        <pc:spChg chg="mod">
          <ac:chgData name="Hannah Nicole C. Cabrera" userId="S::hnccabrera@bpi.com.ph::687238b0-55cc-4952-a3e2-79eb6053de43" providerId="AD" clId="Web-{23BE2168-4216-339D-5954-EF404E8B5A36}" dt="2023-07-14T00:19:03.369" v="190" actId="20577"/>
          <ac:spMkLst>
            <pc:docMk/>
            <pc:sldMk cId="3677626728" sldId="256"/>
            <ac:spMk id="5" creationId="{00000000-0008-0000-0000-000045000000}"/>
          </ac:spMkLst>
        </pc:spChg>
        <pc:spChg chg="mod">
          <ac:chgData name="Hannah Nicole C. Cabrera" userId="S::hnccabrera@bpi.com.ph::687238b0-55cc-4952-a3e2-79eb6053de43" providerId="AD" clId="Web-{23BE2168-4216-339D-5954-EF404E8B5A36}" dt="2023-07-14T00:04:26.282" v="18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23BE2168-4216-339D-5954-EF404E8B5A36}" dt="2023-07-14T00:19:02.932" v="18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23BE2168-4216-339D-5954-EF404E8B5A36}" dt="2023-07-14T00:19:02.932" v="18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23BE2168-4216-339D-5954-EF404E8B5A36}" dt="2023-07-14T00:19:02.932" v="18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23BE2168-4216-339D-5954-EF404E8B5A36}" dt="2023-07-14T00:18:41.072" v="18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23BE2168-4216-339D-5954-EF404E8B5A36}" dt="2023-07-14T00:18:41.072" v="184"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23BE2168-4216-339D-5954-EF404E8B5A36}" dt="2023-07-14T00:19:02.932" v="189"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719B2FA8-9546-C4D9-405F-AE445F713382}"/>
    <pc:docChg chg="modSld">
      <pc:chgData name="Loretta May Y. Rosario" userId="S::lmyrosario@bpi.com.ph::fe02064f-4370-4ff4-8b40-e24cea319a51" providerId="AD" clId="Web-{719B2FA8-9546-C4D9-405F-AE445F713382}" dt="2023-05-28T23:49:39.953" v="28" actId="20577"/>
      <pc:docMkLst>
        <pc:docMk/>
      </pc:docMkLst>
      <pc:sldChg chg="modSp modCm">
        <pc:chgData name="Loretta May Y. Rosario" userId="S::lmyrosario@bpi.com.ph::fe02064f-4370-4ff4-8b40-e24cea319a51" providerId="AD" clId="Web-{719B2FA8-9546-C4D9-405F-AE445F713382}" dt="2023-05-28T23:49:39.953" v="28" actId="20577"/>
        <pc:sldMkLst>
          <pc:docMk/>
          <pc:sldMk cId="3677626728" sldId="256"/>
        </pc:sldMkLst>
        <pc:spChg chg="mod">
          <ac:chgData name="Loretta May Y. Rosario" userId="S::lmyrosario@bpi.com.ph::fe02064f-4370-4ff4-8b40-e24cea319a51" providerId="AD" clId="Web-{719B2FA8-9546-C4D9-405F-AE445F713382}" dt="2023-05-28T23:49:39.953" v="2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719B2FA8-9546-C4D9-405F-AE445F713382}" dt="2023-05-28T23:45:18.103" v="0"/>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719B2FA8-9546-C4D9-405F-AE445F713382}" dt="2023-05-28T23:49:39.953" v="28"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719B2FA8-9546-C4D9-405F-AE445F713382}" dt="2023-05-28T23:49:39.953" v="28" actId="20577"/>
              <pc2:cmMkLst xmlns:pc2="http://schemas.microsoft.com/office/powerpoint/2019/9/main/command">
                <pc:docMk/>
                <pc:sldMk cId="3677626728" sldId="256"/>
                <pc2:cmMk id="{746521BA-6437-48CB-8571-9C9BDBB7730C}"/>
              </pc2:cmMkLst>
            </pc226:cmChg>
          </p:ext>
        </pc:extLst>
      </pc:sldChg>
    </pc:docChg>
  </pc:docChgLst>
  <pc:docChgLst>
    <pc:chgData name="Jaymee Olivia R. Comia" userId="S::jorcomia@bpi.com.ph::2079e24d-6a27-45ca-8297-e6fda31c4683" providerId="AD" clId="Web-{657890F8-01F3-4780-DF27-6ED324DC16DB}"/>
    <pc:docChg chg="modSld">
      <pc:chgData name="Jaymee Olivia R. Comia" userId="S::jorcomia@bpi.com.ph::2079e24d-6a27-45ca-8297-e6fda31c4683" providerId="AD" clId="Web-{657890F8-01F3-4780-DF27-6ED324DC16DB}" dt="2023-08-10T00:14:26.644" v="4" actId="20577"/>
      <pc:docMkLst>
        <pc:docMk/>
      </pc:docMkLst>
      <pc:sldChg chg="modSp modCm">
        <pc:chgData name="Jaymee Olivia R. Comia" userId="S::jorcomia@bpi.com.ph::2079e24d-6a27-45ca-8297-e6fda31c4683" providerId="AD" clId="Web-{657890F8-01F3-4780-DF27-6ED324DC16DB}" dt="2023-08-10T00:14:26.644" v="4" actId="20577"/>
        <pc:sldMkLst>
          <pc:docMk/>
          <pc:sldMk cId="3677626728" sldId="256"/>
        </pc:sldMkLst>
        <pc:spChg chg="mod">
          <ac:chgData name="Jaymee Olivia R. Comia" userId="S::jorcomia@bpi.com.ph::2079e24d-6a27-45ca-8297-e6fda31c4683" providerId="AD" clId="Web-{657890F8-01F3-4780-DF27-6ED324DC16DB}" dt="2023-08-10T00:14:26.644" v="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657890F8-01F3-4780-DF27-6ED324DC16DB}" dt="2023-08-10T00:14:03.299" v="3"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AF302A1B-1D44-BA4D-247A-7B437D376F8D}"/>
    <pc:docChg chg="modSld">
      <pc:chgData name="Loretta May Y. Rosario" userId="S::lmyrosario@bpi.com.ph::fe02064f-4370-4ff4-8b40-e24cea319a51" providerId="AD" clId="Web-{AF302A1B-1D44-BA4D-247A-7B437D376F8D}" dt="2023-06-29T01:35:48.622" v="164" actId="20577"/>
      <pc:docMkLst>
        <pc:docMk/>
      </pc:docMkLst>
      <pc:sldChg chg="modSp modCm">
        <pc:chgData name="Loretta May Y. Rosario" userId="S::lmyrosario@bpi.com.ph::fe02064f-4370-4ff4-8b40-e24cea319a51" providerId="AD" clId="Web-{AF302A1B-1D44-BA4D-247A-7B437D376F8D}" dt="2023-06-29T01:35:48.622" v="164" actId="20577"/>
        <pc:sldMkLst>
          <pc:docMk/>
          <pc:sldMk cId="3677626728" sldId="256"/>
        </pc:sldMkLst>
        <pc:spChg chg="mod">
          <ac:chgData name="Loretta May Y. Rosario" userId="S::lmyrosario@bpi.com.ph::fe02064f-4370-4ff4-8b40-e24cea319a51" providerId="AD" clId="Web-{AF302A1B-1D44-BA4D-247A-7B437D376F8D}" dt="2023-06-29T01:35:48.622" v="164"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AF302A1B-1D44-BA4D-247A-7B437D376F8D}" dt="2023-06-29T01:35:17.715" v="162"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AF302A1B-1D44-BA4D-247A-7B437D376F8D}" dt="2023-06-29T01:34:21.479" v="124"/>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AF302A1B-1D44-BA4D-247A-7B437D376F8D}" dt="2023-06-29T01:35:17.715" v="162"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AF302A1B-1D44-BA4D-247A-7B437D376F8D}" dt="2023-06-29T01:35:17.715" v="162"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34FE1A3F-5F51-CAF7-3DC3-FEACD25102D6}"/>
    <pc:docChg chg="modSld">
      <pc:chgData name="Evangeline Faye D. Abengoza" userId="S::efdabengoza@bpi.com.ph::4ff76b4a-d660-4a5f-a3e9-f1e2fb468c87" providerId="AD" clId="Web-{34FE1A3F-5F51-CAF7-3DC3-FEACD25102D6}" dt="2023-06-08T00:19:20.957" v="75" actId="20577"/>
      <pc:docMkLst>
        <pc:docMk/>
      </pc:docMkLst>
      <pc:sldChg chg="modSp addCm modCm">
        <pc:chgData name="Evangeline Faye D. Abengoza" userId="S::efdabengoza@bpi.com.ph::4ff76b4a-d660-4a5f-a3e9-f1e2fb468c87" providerId="AD" clId="Web-{34FE1A3F-5F51-CAF7-3DC3-FEACD25102D6}" dt="2023-06-08T00:19:20.957" v="75" actId="20577"/>
        <pc:sldMkLst>
          <pc:docMk/>
          <pc:sldMk cId="3677626728" sldId="256"/>
        </pc:sldMkLst>
        <pc:spChg chg="mod">
          <ac:chgData name="Evangeline Faye D. Abengoza" userId="S::efdabengoza@bpi.com.ph::4ff76b4a-d660-4a5f-a3e9-f1e2fb468c87" providerId="AD" clId="Web-{34FE1A3F-5F51-CAF7-3DC3-FEACD25102D6}" dt="2023-06-08T00:19:20.957" v="7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34FE1A3F-5F51-CAF7-3DC3-FEACD25102D6}" dt="2023-06-08T00:15:24.990" v="73"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34FE1A3F-5F51-CAF7-3DC3-FEACD25102D6}" dt="2023-06-08T00:15:24.990" v="73"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Evangeline Faye D. Abengoza" userId="S::efdabengoza@bpi.com.ph::4ff76b4a-d660-4a5f-a3e9-f1e2fb468c87" providerId="AD" clId="Web-{34FE1A3F-5F51-CAF7-3DC3-FEACD25102D6}" dt="2023-06-08T00:15:24.990" v="73" actId="20577"/>
              <pc2:cmMkLst xmlns:pc2="http://schemas.microsoft.com/office/powerpoint/2019/9/main/command">
                <pc:docMk/>
                <pc:sldMk cId="3677626728" sldId="256"/>
                <pc2:cmMk id="{A746EA96-C41B-4C08-A9FB-024BC50E271B}"/>
              </pc2:cmMkLst>
            </pc226:cmChg>
            <pc226:cmChg xmlns:pc226="http://schemas.microsoft.com/office/powerpoint/2022/06/main/command" chg="add">
              <pc226:chgData name="Evangeline Faye D. Abengoza" userId="S::efdabengoza@bpi.com.ph::4ff76b4a-d660-4a5f-a3e9-f1e2fb468c87" providerId="AD" clId="Web-{34FE1A3F-5F51-CAF7-3DC3-FEACD25102D6}" dt="2023-06-08T00:16:08.789" v="74"/>
              <pc2:cmMkLst xmlns:pc2="http://schemas.microsoft.com/office/powerpoint/2019/9/main/command">
                <pc:docMk/>
                <pc:sldMk cId="3677626728" sldId="256"/>
                <pc2:cmMk id="{B6A1DCC7-D682-43DC-BA43-849D659755B6}"/>
              </pc2:cmMkLst>
            </pc226:cmChg>
          </p:ext>
        </pc:extLst>
      </pc:sldChg>
    </pc:docChg>
  </pc:docChgLst>
  <pc:docChgLst>
    <pc:chgData name="Jose Rafael B. Jereza Vi" userId="S::jrbjerezavi@bpi.com.ph::bbab206c-414b-4214-91b9-42bbaba5d4e1" providerId="AD" clId="Web-{88E23EEA-F232-7830-9F6B-BA96B70F3A36}"/>
    <pc:docChg chg="modSld">
      <pc:chgData name="Jose Rafael B. Jereza Vi" userId="S::jrbjerezavi@bpi.com.ph::bbab206c-414b-4214-91b9-42bbaba5d4e1" providerId="AD" clId="Web-{88E23EEA-F232-7830-9F6B-BA96B70F3A36}" dt="2023-06-07T00:43:35.482" v="19" actId="20577"/>
      <pc:docMkLst>
        <pc:docMk/>
      </pc:docMkLst>
      <pc:sldChg chg="modSp modCm">
        <pc:chgData name="Jose Rafael B. Jereza Vi" userId="S::jrbjerezavi@bpi.com.ph::bbab206c-414b-4214-91b9-42bbaba5d4e1" providerId="AD" clId="Web-{88E23EEA-F232-7830-9F6B-BA96B70F3A36}" dt="2023-06-07T00:43:35.482" v="19" actId="20577"/>
        <pc:sldMkLst>
          <pc:docMk/>
          <pc:sldMk cId="3677626728" sldId="256"/>
        </pc:sldMkLst>
        <pc:spChg chg="mod">
          <ac:chgData name="Jose Rafael B. Jereza Vi" userId="S::jrbjerezavi@bpi.com.ph::bbab206c-414b-4214-91b9-42bbaba5d4e1" providerId="AD" clId="Web-{88E23EEA-F232-7830-9F6B-BA96B70F3A36}" dt="2023-06-07T00:43:35.482" v="19"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88E23EEA-F232-7830-9F6B-BA96B70F3A36}" dt="2023-06-07T00:43:35.482" v="19" actId="20577"/>
              <pc2:cmMkLst xmlns:pc2="http://schemas.microsoft.com/office/powerpoint/2019/9/main/command">
                <pc:docMk/>
                <pc:sldMk cId="3677626728" sldId="256"/>
                <pc2:cmMk id="{F4AFC732-4C57-4855-8B46-448ECE79F5BB}"/>
              </pc2:cmMkLst>
            </pc226:cmChg>
          </p:ext>
        </pc:extLst>
      </pc:sldChg>
    </pc:docChg>
  </pc:docChgLst>
  <pc:docChgLst>
    <pc:chgData name="Jaymee Olivia R. Comia" userId="S::jorcomia@bpi.com.ph::2079e24d-6a27-45ca-8297-e6fda31c4683" providerId="AD" clId="Web-{7B492866-FF99-6EDE-4299-D013974E0BB7}"/>
    <pc:docChg chg="modSld">
      <pc:chgData name="Jaymee Olivia R. Comia" userId="S::jorcomia@bpi.com.ph::2079e24d-6a27-45ca-8297-e6fda31c4683" providerId="AD" clId="Web-{7B492866-FF99-6EDE-4299-D013974E0BB7}" dt="2023-07-27T00:10:52.608" v="138" actId="20577"/>
      <pc:docMkLst>
        <pc:docMk/>
      </pc:docMkLst>
      <pc:sldChg chg="modSp modCm">
        <pc:chgData name="Jaymee Olivia R. Comia" userId="S::jorcomia@bpi.com.ph::2079e24d-6a27-45ca-8297-e6fda31c4683" providerId="AD" clId="Web-{7B492866-FF99-6EDE-4299-D013974E0BB7}" dt="2023-07-27T00:10:52.608" v="138" actId="20577"/>
        <pc:sldMkLst>
          <pc:docMk/>
          <pc:sldMk cId="3677626728" sldId="256"/>
        </pc:sldMkLst>
        <pc:spChg chg="mod">
          <ac:chgData name="Jaymee Olivia R. Comia" userId="S::jorcomia@bpi.com.ph::2079e24d-6a27-45ca-8297-e6fda31c4683" providerId="AD" clId="Web-{7B492866-FF99-6EDE-4299-D013974E0BB7}" dt="2023-07-27T00:10:52.608" v="13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7B492866-FF99-6EDE-4299-D013974E0BB7}" dt="2023-07-27T00:10:26.326" v="136"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7B492866-FF99-6EDE-4299-D013974E0BB7}" dt="2023-07-26T23:51:30.491" v="9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7B492866-FF99-6EDE-4299-D013974E0BB7}" dt="2023-07-27T00:10:26.326" v="13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7B492866-FF99-6EDE-4299-D013974E0BB7}" dt="2023-07-26T23:51:30.491" v="96"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7B492866-FF99-6EDE-4299-D013974E0BB7}" dt="2023-07-27T00:10:26.326" v="136"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60AE1BEE-2E6B-C5F7-7F89-6CACE08AF8B1}"/>
    <pc:docChg chg="modSld">
      <pc:chgData name="Loretta May Y. Rosario" userId="S::lmyrosario@bpi.com.ph::fe02064f-4370-4ff4-8b40-e24cea319a51" providerId="AD" clId="Web-{60AE1BEE-2E6B-C5F7-7F89-6CACE08AF8B1}" dt="2023-06-27T00:20:59.771" v="149" actId="20577"/>
      <pc:docMkLst>
        <pc:docMk/>
      </pc:docMkLst>
      <pc:sldChg chg="modSp modCm">
        <pc:chgData name="Loretta May Y. Rosario" userId="S::lmyrosario@bpi.com.ph::fe02064f-4370-4ff4-8b40-e24cea319a51" providerId="AD" clId="Web-{60AE1BEE-2E6B-C5F7-7F89-6CACE08AF8B1}" dt="2023-06-27T00:20:59.771" v="149" actId="20577"/>
        <pc:sldMkLst>
          <pc:docMk/>
          <pc:sldMk cId="3677626728" sldId="256"/>
        </pc:sldMkLst>
        <pc:spChg chg="mod">
          <ac:chgData name="Loretta May Y. Rosario" userId="S::lmyrosario@bpi.com.ph::fe02064f-4370-4ff4-8b40-e24cea319a51" providerId="AD" clId="Web-{60AE1BEE-2E6B-C5F7-7F89-6CACE08AF8B1}" dt="2023-06-27T00:12:30.802" v="109" actId="20577"/>
          <ac:spMkLst>
            <pc:docMk/>
            <pc:sldMk cId="3677626728" sldId="256"/>
            <ac:spMk id="5" creationId="{00000000-0008-0000-0000-000045000000}"/>
          </ac:spMkLst>
        </pc:spChg>
        <pc:spChg chg="mod">
          <ac:chgData name="Loretta May Y. Rosario" userId="S::lmyrosario@bpi.com.ph::fe02064f-4370-4ff4-8b40-e24cea319a51" providerId="AD" clId="Web-{60AE1BEE-2E6B-C5F7-7F89-6CACE08AF8B1}" dt="2023-06-27T00:20:59.771" v="14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0AE1BEE-2E6B-C5F7-7F89-6CACE08AF8B1}" dt="2023-06-27T00:12:26.958" v="10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60AE1BEE-2E6B-C5F7-7F89-6CACE08AF8B1}" dt="2023-06-27T00:20:59.771" v="14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0AE1BEE-2E6B-C5F7-7F89-6CACE08AF8B1}" dt="2023-06-27T00:20:59.771" v="149"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60AE1BEE-2E6B-C5F7-7F89-6CACE08AF8B1}" dt="2023-06-27T00:20:59.771" v="14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2612D7C6-EC59-B176-076B-93B430FD12D1}"/>
    <pc:docChg chg="modSld">
      <pc:chgData name="Jaymee Olivia R. Comia" userId="S::jorcomia@bpi.com.ph::2079e24d-6a27-45ca-8297-e6fda31c4683" providerId="AD" clId="Web-{2612D7C6-EC59-B176-076B-93B430FD12D1}" dt="2023-07-10T23:28:11.921" v="140" actId="20577"/>
      <pc:docMkLst>
        <pc:docMk/>
      </pc:docMkLst>
      <pc:sldChg chg="modSp addCm delCm modCm">
        <pc:chgData name="Jaymee Olivia R. Comia" userId="S::jorcomia@bpi.com.ph::2079e24d-6a27-45ca-8297-e6fda31c4683" providerId="AD" clId="Web-{2612D7C6-EC59-B176-076B-93B430FD12D1}" dt="2023-07-10T23:28:11.921" v="140" actId="20577"/>
        <pc:sldMkLst>
          <pc:docMk/>
          <pc:sldMk cId="3677626728" sldId="256"/>
        </pc:sldMkLst>
        <pc:spChg chg="mod">
          <ac:chgData name="Jaymee Olivia R. Comia" userId="S::jorcomia@bpi.com.ph::2079e24d-6a27-45ca-8297-e6fda31c4683" providerId="AD" clId="Web-{2612D7C6-EC59-B176-076B-93B430FD12D1}" dt="2023-07-10T22:23:50.854" v="1" actId="20577"/>
          <ac:spMkLst>
            <pc:docMk/>
            <pc:sldMk cId="3677626728" sldId="256"/>
            <ac:spMk id="5" creationId="{00000000-0008-0000-0000-000045000000}"/>
          </ac:spMkLst>
        </pc:spChg>
        <pc:spChg chg="mod">
          <ac:chgData name="Jaymee Olivia R. Comia" userId="S::jorcomia@bpi.com.ph::2079e24d-6a27-45ca-8297-e6fda31c4683" providerId="AD" clId="Web-{2612D7C6-EC59-B176-076B-93B430FD12D1}" dt="2023-07-10T23:28:11.921" v="14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mod">
              <pc226:chgData name="Jaymee Olivia R. Comia" userId="S::jorcomia@bpi.com.ph::2079e24d-6a27-45ca-8297-e6fda31c4683" providerId="AD" clId="Web-{2612D7C6-EC59-B176-076B-93B430FD12D1}" dt="2023-07-10T23:25:53.025" v="98"/>
              <pc2:cmMkLst xmlns:pc2="http://schemas.microsoft.com/office/powerpoint/2019/9/main/command">
                <pc:docMk/>
                <pc:sldMk cId="3677626728" sldId="256"/>
                <pc2:cmMk id="{940AB302-BD7E-4D1B-86A2-DB8E8F3C2454}"/>
              </pc2:cmMkLst>
            </pc226:cmChg>
            <pc226:cmChg xmlns:pc226="http://schemas.microsoft.com/office/powerpoint/2022/06/main/command" chg="add">
              <pc226:chgData name="Jaymee Olivia R. Comia" userId="S::jorcomia@bpi.com.ph::2079e24d-6a27-45ca-8297-e6fda31c4683" providerId="AD" clId="Web-{2612D7C6-EC59-B176-076B-93B430FD12D1}" dt="2023-07-10T23:28:10.624" v="139"/>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2612D7C6-EC59-B176-076B-93B430FD12D1}" dt="2023-07-10T23:27:23.841" v="13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2612D7C6-EC59-B176-076B-93B430FD12D1}" dt="2023-07-10T23:27:23.841" v="138" actId="20577"/>
              <pc2:cmMkLst xmlns:pc2="http://schemas.microsoft.com/office/powerpoint/2019/9/main/command">
                <pc:docMk/>
                <pc:sldMk cId="3677626728" sldId="256"/>
                <pc2:cmMk id="{57A253D7-FE2E-4004-A02D-71C2C58631DE}"/>
              </pc2:cmMkLst>
            </pc226:cmChg>
          </p:ext>
        </pc:extLst>
      </pc:sldChg>
    </pc:docChg>
  </pc:docChgLst>
  <pc:docChgLst>
    <pc:chgData name="Allen Thomas B. Calica" userId="f22792cf-4dc4-41b3-8337-c90086280e27" providerId="ADAL" clId="{FBD36445-6F2C-47B4-9662-D93FBF0097B6}"/>
    <pc:docChg chg="custSel modSld">
      <pc:chgData name="Allen Thomas B. Calica" userId="f22792cf-4dc4-41b3-8337-c90086280e27" providerId="ADAL" clId="{FBD36445-6F2C-47B4-9662-D93FBF0097B6}" dt="2023-07-18T01:41:14.050" v="121" actId="20577"/>
      <pc:docMkLst>
        <pc:docMk/>
      </pc:docMkLst>
      <pc:sldChg chg="modSp mod delCm modCm">
        <pc:chgData name="Allen Thomas B. Calica" userId="f22792cf-4dc4-41b3-8337-c90086280e27" providerId="ADAL" clId="{FBD36445-6F2C-47B4-9662-D93FBF0097B6}" dt="2023-07-18T01:41:14.050" v="121" actId="20577"/>
        <pc:sldMkLst>
          <pc:docMk/>
          <pc:sldMk cId="3677626728" sldId="256"/>
        </pc:sldMkLst>
        <pc:spChg chg="mod">
          <ac:chgData name="Allen Thomas B. Calica" userId="f22792cf-4dc4-41b3-8337-c90086280e27" providerId="ADAL" clId="{FBD36445-6F2C-47B4-9662-D93FBF0097B6}" dt="2023-07-18T01:40:21.082" v="102" actId="20577"/>
          <ac:spMkLst>
            <pc:docMk/>
            <pc:sldMk cId="3677626728" sldId="256"/>
            <ac:spMk id="5" creationId="{00000000-0008-0000-0000-000045000000}"/>
          </ac:spMkLst>
        </pc:spChg>
        <pc:spChg chg="mod">
          <ac:chgData name="Allen Thomas B. Calica" userId="f22792cf-4dc4-41b3-8337-c90086280e27" providerId="ADAL" clId="{FBD36445-6F2C-47B4-9662-D93FBF0097B6}" dt="2023-07-18T01:41:14.050" v="12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FBD36445-6F2C-47B4-9662-D93FBF0097B6}" dt="2023-07-18T01:40:21.082" v="10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Allen Thomas B. Calica" userId="f22792cf-4dc4-41b3-8337-c90086280e27" providerId="ADAL" clId="{FBD36445-6F2C-47B4-9662-D93FBF0097B6}" dt="2023-07-18T01:40:21.082" v="102" actId="20577"/>
              <pc2:cmMkLst xmlns:pc2="http://schemas.microsoft.com/office/powerpoint/2019/9/main/command">
                <pc:docMk/>
                <pc:sldMk cId="3677626728" sldId="256"/>
                <pc2:cmMk id="{0A223B5B-3362-4172-A767-39C894C14CBE}"/>
              </pc2:cmMkLst>
            </pc226:cmChg>
            <pc226:cmChg xmlns:pc226="http://schemas.microsoft.com/office/powerpoint/2022/06/main/command" chg="del">
              <pc226:chgData name="Allen Thomas B. Calica" userId="f22792cf-4dc4-41b3-8337-c90086280e27" providerId="ADAL" clId="{FBD36445-6F2C-47B4-9662-D93FBF0097B6}" dt="2023-07-18T01:20:43.872" v="0"/>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FBD36445-6F2C-47B4-9662-D93FBF0097B6}" dt="2023-07-18T01:40:21.082" v="102"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Allen Thomas B. Calica" userId="f22792cf-4dc4-41b3-8337-c90086280e27" providerId="ADAL" clId="{FBD36445-6F2C-47B4-9662-D93FBF0097B6}" dt="2023-07-18T01:41:14.050" v="1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FBD36445-6F2C-47B4-9662-D93FBF0097B6}" dt="2023-07-18T01:41:14.050" v="12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FBD36445-6F2C-47B4-9662-D93FBF0097B6}" dt="2023-07-18T01:41:14.050" v="121"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Allen Thomas B. Calica" userId="f22792cf-4dc4-41b3-8337-c90086280e27" providerId="ADAL" clId="{FBD36445-6F2C-47B4-9662-D93FBF0097B6}" dt="2023-07-18T01:40:21.082" v="102"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bbab206c-414b-4214-91b9-42bbaba5d4e1" providerId="ADAL" clId="{03615490-CE8D-4904-AA68-F9626DEFEA4B}"/>
    <pc:docChg chg="undo custSel modSld">
      <pc:chgData name="Jose Rafael B. Jereza Vi" userId="bbab206c-414b-4214-91b9-42bbaba5d4e1" providerId="ADAL" clId="{03615490-CE8D-4904-AA68-F9626DEFEA4B}" dt="2023-06-15T00:27:20.330" v="4638" actId="113"/>
      <pc:docMkLst>
        <pc:docMk/>
      </pc:docMkLst>
      <pc:sldChg chg="addSp delSp modSp mod modCm">
        <pc:chgData name="Jose Rafael B. Jereza Vi" userId="bbab206c-414b-4214-91b9-42bbaba5d4e1" providerId="ADAL" clId="{03615490-CE8D-4904-AA68-F9626DEFEA4B}" dt="2023-06-15T00:27:20.330" v="4638" actId="113"/>
        <pc:sldMkLst>
          <pc:docMk/>
          <pc:sldMk cId="3677626728" sldId="256"/>
        </pc:sldMkLst>
        <pc:spChg chg="mod">
          <ac:chgData name="Jose Rafael B. Jereza Vi" userId="bbab206c-414b-4214-91b9-42bbaba5d4e1" providerId="ADAL" clId="{03615490-CE8D-4904-AA68-F9626DEFEA4B}" dt="2023-06-15T00:27:20.330" v="4638" actId="113"/>
          <ac:spMkLst>
            <pc:docMk/>
            <pc:sldMk cId="3677626728" sldId="256"/>
            <ac:spMk id="5" creationId="{00000000-0008-0000-0000-000045000000}"/>
          </ac:spMkLst>
        </pc:spChg>
        <pc:spChg chg="mod">
          <ac:chgData name="Jose Rafael B. Jereza Vi" userId="bbab206c-414b-4214-91b9-42bbaba5d4e1" providerId="ADAL" clId="{03615490-CE8D-4904-AA68-F9626DEFEA4B}" dt="2023-06-07T23:53:14.610" v="1360" actId="207"/>
          <ac:spMkLst>
            <pc:docMk/>
            <pc:sldMk cId="3677626728" sldId="256"/>
            <ac:spMk id="6" creationId="{00000000-0008-0000-0000-000045000000}"/>
          </ac:spMkLst>
        </pc:spChg>
        <pc:graphicFrameChg chg="add mod">
          <ac:chgData name="Jose Rafael B. Jereza Vi" userId="bbab206c-414b-4214-91b9-42bbaba5d4e1" providerId="ADAL" clId="{03615490-CE8D-4904-AA68-F9626DEFEA4B}" dt="2023-06-14T00:19:33.125" v="3467" actId="207"/>
          <ac:graphicFrameMkLst>
            <pc:docMk/>
            <pc:sldMk cId="3677626728" sldId="256"/>
            <ac:graphicFrameMk id="2" creationId="{AE52D8CC-1BA0-42D6-B045-122C2F0ACC50}"/>
          </ac:graphicFrameMkLst>
        </pc:graphicFrameChg>
        <pc:graphicFrameChg chg="add del mod">
          <ac:chgData name="Jose Rafael B. Jereza Vi" userId="bbab206c-414b-4214-91b9-42bbaba5d4e1" providerId="ADAL" clId="{03615490-CE8D-4904-AA68-F9626DEFEA4B}" dt="2023-06-15T00:17:08.179" v="3990"/>
          <ac:graphicFrameMkLst>
            <pc:docMk/>
            <pc:sldMk cId="3677626728" sldId="256"/>
            <ac:graphicFrameMk id="7" creationId="{03BE2C98-A801-F7FA-2EAC-75591DEADF2D}"/>
          </ac:graphicFrameMkLst>
        </pc:graphicFrameChg>
        <pc:graphicFrameChg chg="add del mod">
          <ac:chgData name="Jose Rafael B. Jereza Vi" userId="bbab206c-414b-4214-91b9-42bbaba5d4e1" providerId="ADAL" clId="{03615490-CE8D-4904-AA68-F9626DEFEA4B}" dt="2023-06-14T00:15:49.384" v="3457"/>
          <ac:graphicFrameMkLst>
            <pc:docMk/>
            <pc:sldMk cId="3677626728" sldId="256"/>
            <ac:graphicFrameMk id="7" creationId="{08BE4351-0177-ED66-C486-FA714EAF4D49}"/>
          </ac:graphicFrameMkLst>
        </pc:graphicFrameChg>
        <pc:graphicFrameChg chg="add del mod">
          <ac:chgData name="Jose Rafael B. Jereza Vi" userId="bbab206c-414b-4214-91b9-42bbaba5d4e1" providerId="ADAL" clId="{03615490-CE8D-4904-AA68-F9626DEFEA4B}" dt="2023-06-07T23:50:32.842" v="1353" actId="478"/>
          <ac:graphicFrameMkLst>
            <pc:docMk/>
            <pc:sldMk cId="3677626728" sldId="256"/>
            <ac:graphicFrameMk id="7" creationId="{D424B8C0-E96C-2576-8769-C13CCC21C505}"/>
          </ac:graphicFrameMkLst>
        </pc:graphicFrameChg>
        <pc:graphicFrameChg chg="mod modGraphic">
          <ac:chgData name="Jose Rafael B. Jereza Vi" userId="bbab206c-414b-4214-91b9-42bbaba5d4e1" providerId="ADAL" clId="{03615490-CE8D-4904-AA68-F9626DEFEA4B}" dt="2023-06-15T00:17:29.082" v="3996" actId="122"/>
          <ac:graphicFrameMkLst>
            <pc:docMk/>
            <pc:sldMk cId="3677626728" sldId="256"/>
            <ac:graphicFrameMk id="9" creationId="{00000000-0000-0000-0000-000000000000}"/>
          </ac:graphicFrameMkLst>
        </pc:graphicFrameChg>
        <pc:graphicFrameChg chg="mod modGraphic">
          <ac:chgData name="Jose Rafael B. Jereza Vi" userId="bbab206c-414b-4214-91b9-42bbaba5d4e1" providerId="ADAL" clId="{03615490-CE8D-4904-AA68-F9626DEFEA4B}" dt="2023-06-15T00:17:53.637" v="4036" actId="20577"/>
          <ac:graphicFrameMkLst>
            <pc:docMk/>
            <pc:sldMk cId="3677626728" sldId="256"/>
            <ac:graphicFrameMk id="10" creationId="{00000000-0000-0000-0000-000000000000}"/>
          </ac:graphicFrameMkLst>
        </pc:graphicFrameChg>
        <pc:graphicFrameChg chg="add del mod">
          <ac:chgData name="Jose Rafael B. Jereza Vi" userId="bbab206c-414b-4214-91b9-42bbaba5d4e1" providerId="ADAL" clId="{03615490-CE8D-4904-AA68-F9626DEFEA4B}" dt="2023-06-14T00:15:36.545" v="3454" actId="478"/>
          <ac:graphicFrameMkLst>
            <pc:docMk/>
            <pc:sldMk cId="3677626728" sldId="256"/>
            <ac:graphicFrameMk id="11" creationId="{D424B8C0-E96C-2576-8769-C13CCC21C505}"/>
          </ac:graphicFrameMkLst>
        </pc:graphicFrameChg>
        <pc:graphicFrameChg chg="del">
          <ac:chgData name="Jose Rafael B. Jereza Vi" userId="bbab206c-414b-4214-91b9-42bbaba5d4e1" providerId="ADAL" clId="{03615490-CE8D-4904-AA68-F9626DEFEA4B}" dt="2023-06-08T23:47:37.926" v="1932" actId="478"/>
          <ac:graphicFrameMkLst>
            <pc:docMk/>
            <pc:sldMk cId="3677626728" sldId="256"/>
            <ac:graphicFrameMk id="12" creationId="{B9529DE8-8D77-5FE6-40C6-C59665C0FD85}"/>
          </ac:graphicFrameMkLst>
        </pc:graphicFrameChg>
        <pc:graphicFrameChg chg="add mod">
          <ac:chgData name="Jose Rafael B. Jereza Vi" userId="bbab206c-414b-4214-91b9-42bbaba5d4e1" providerId="ADAL" clId="{03615490-CE8D-4904-AA68-F9626DEFEA4B}" dt="2023-06-07T01:08:22.402" v="1348"/>
          <ac:graphicFrameMkLst>
            <pc:docMk/>
            <pc:sldMk cId="3677626728" sldId="256"/>
            <ac:graphicFrameMk id="12" creationId="{D424B8C0-E96C-2576-8769-C13CCC21C505}"/>
          </ac:graphicFrameMkLst>
        </pc:graphicFrameChg>
        <pc:graphicFrameChg chg="modGraphic">
          <ac:chgData name="Jose Rafael B. Jereza Vi" userId="bbab206c-414b-4214-91b9-42bbaba5d4e1" providerId="ADAL" clId="{03615490-CE8D-4904-AA68-F9626DEFEA4B}" dt="2023-06-14T00:19:25.576" v="3466" actId="14734"/>
          <ac:graphicFrameMkLst>
            <pc:docMk/>
            <pc:sldMk cId="3677626728" sldId="256"/>
            <ac:graphicFrameMk id="24" creationId="{44D99850-C7FD-3CA8-E2D4-CC4F9FB2496F}"/>
          </ac:graphicFrameMkLst>
        </pc:graphicFrameChg>
        <pc:graphicFrameChg chg="del">
          <ac:chgData name="Jose Rafael B. Jereza Vi" userId="bbab206c-414b-4214-91b9-42bbaba5d4e1" providerId="ADAL" clId="{03615490-CE8D-4904-AA68-F9626DEFEA4B}" dt="2023-06-07T23:49:48.647" v="1349" actId="478"/>
          <ac:graphicFrameMkLst>
            <pc:docMk/>
            <pc:sldMk cId="3677626728" sldId="256"/>
            <ac:graphicFrameMk id="26" creationId="{21F78D7C-1E02-0A90-94C8-519C0C1FE89A}"/>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03615490-CE8D-4904-AA68-F9626DEFEA4B}" dt="2023-06-14T00:29:26.037" v="3984"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ose Rafael B. Jereza Vi" userId="bbab206c-414b-4214-91b9-42bbaba5d4e1" providerId="ADAL" clId="{03615490-CE8D-4904-AA68-F9626DEFEA4B}" dt="2023-06-14T00:23:31.183" v="3753"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Jose Rafael B. Jereza Vi" userId="bbab206c-414b-4214-91b9-42bbaba5d4e1" providerId="ADAL" clId="{03615490-CE8D-4904-AA68-F9626DEFEA4B}" dt="2023-06-08T00:19:01.465" v="1926"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Jose Rafael B. Jereza Vi" userId="bbab206c-414b-4214-91b9-42bbaba5d4e1" providerId="ADAL" clId="{03615490-CE8D-4904-AA68-F9626DEFEA4B}" dt="2023-06-14T00:23:31.183" v="3753"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ose Rafael B. Jereza Vi" userId="bbab206c-414b-4214-91b9-42bbaba5d4e1" providerId="ADAL" clId="{03615490-CE8D-4904-AA68-F9626DEFEA4B}" dt="2023-06-14T00:23:31.183" v="3753" actId="20577"/>
              <pc2:cmMkLst xmlns:pc2="http://schemas.microsoft.com/office/powerpoint/2019/9/main/command">
                <pc:docMk/>
                <pc:sldMk cId="3677626728" sldId="256"/>
                <pc2:cmMk id="{2D72FD75-59E1-4F88-9631-B1CACEE33679}"/>
              </pc2:cmMkLst>
            </pc226:cmChg>
            <pc226:cmChg xmlns:pc226="http://schemas.microsoft.com/office/powerpoint/2022/06/main/command" chg="mod">
              <pc226:chgData name="Jose Rafael B. Jereza Vi" userId="bbab206c-414b-4214-91b9-42bbaba5d4e1" providerId="ADAL" clId="{03615490-CE8D-4904-AA68-F9626DEFEA4B}" dt="2023-06-08T00:19:01.465" v="1926"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Jose Rafael B. Jereza Vi" userId="bbab206c-414b-4214-91b9-42bbaba5d4e1" providerId="ADAL" clId="{03615490-CE8D-4904-AA68-F9626DEFEA4B}" dt="2023-06-08T00:19:00.466" v="1910" actId="20577"/>
              <pc2:cmMkLst xmlns:pc2="http://schemas.microsoft.com/office/powerpoint/2019/9/main/command">
                <pc:docMk/>
                <pc:sldMk cId="3677626728" sldId="256"/>
                <pc2:cmMk id="{B6A1DCC7-D682-43DC-BA43-849D659755B6}"/>
              </pc2:cmMkLst>
            </pc226:cmChg>
          </p:ext>
        </pc:extLst>
      </pc:sldChg>
    </pc:docChg>
  </pc:docChgLst>
  <pc:docChgLst>
    <pc:chgData name="Jaymee Olivia R. Comia" userId="S::jorcomia@bpi.com.ph::2079e24d-6a27-45ca-8297-e6fda31c4683" providerId="AD" clId="Web-{7142BED7-5AA2-88BE-18AB-C329847CE859}"/>
    <pc:docChg chg="modSld">
      <pc:chgData name="Jaymee Olivia R. Comia" userId="S::jorcomia@bpi.com.ph::2079e24d-6a27-45ca-8297-e6fda31c4683" providerId="AD" clId="Web-{7142BED7-5AA2-88BE-18AB-C329847CE859}" dt="2023-06-23T00:17:33.334" v="63" actId="20577"/>
      <pc:docMkLst>
        <pc:docMk/>
      </pc:docMkLst>
      <pc:sldChg chg="modSp addCm modCm">
        <pc:chgData name="Jaymee Olivia R. Comia" userId="S::jorcomia@bpi.com.ph::2079e24d-6a27-45ca-8297-e6fda31c4683" providerId="AD" clId="Web-{7142BED7-5AA2-88BE-18AB-C329847CE859}" dt="2023-06-23T00:17:33.334" v="63" actId="20577"/>
        <pc:sldMkLst>
          <pc:docMk/>
          <pc:sldMk cId="3677626728" sldId="256"/>
        </pc:sldMkLst>
        <pc:spChg chg="mod">
          <ac:chgData name="Jaymee Olivia R. Comia" userId="S::jorcomia@bpi.com.ph::2079e24d-6a27-45ca-8297-e6fda31c4683" providerId="AD" clId="Web-{7142BED7-5AA2-88BE-18AB-C329847CE859}" dt="2023-06-23T00:17:33.334" v="6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7142BED7-5AA2-88BE-18AB-C329847CE859}" dt="2023-06-23T00:16:49.082" v="62" actId="20577"/>
              <pc2:cmMkLst xmlns:pc2="http://schemas.microsoft.com/office/powerpoint/2019/9/main/command">
                <pc:docMk/>
                <pc:sldMk cId="3677626728" sldId="256"/>
                <pc2:cmMk id="{79C4CC16-B546-4E85-9805-F558D7E1892A}"/>
              </pc2:cmMkLst>
            </pc226:cmChg>
            <pc226:cmChg xmlns:pc226="http://schemas.microsoft.com/office/powerpoint/2022/06/main/command" chg="add mod">
              <pc226:chgData name="Jaymee Olivia R. Comia" userId="S::jorcomia@bpi.com.ph::2079e24d-6a27-45ca-8297-e6fda31c4683" providerId="AD" clId="Web-{7142BED7-5AA2-88BE-18AB-C329847CE859}" dt="2023-06-23T00:16:49.082" v="62" actId="20577"/>
              <pc2:cmMkLst xmlns:pc2="http://schemas.microsoft.com/office/powerpoint/2019/9/main/command">
                <pc:docMk/>
                <pc:sldMk cId="3677626728" sldId="256"/>
                <pc2:cmMk id="{451484DD-9612-4E22-9D5B-F89B81EE1E62}"/>
              </pc2:cmMkLst>
            </pc226:cmChg>
          </p:ext>
        </pc:extLst>
      </pc:sldChg>
    </pc:docChg>
  </pc:docChgLst>
  <pc:docChgLst>
    <pc:chgData name="Loretta May Y. Rosario" userId="S::lmyrosario@bpi.com.ph::fe02064f-4370-4ff4-8b40-e24cea319a51" providerId="AD" clId="Web-{A03564AB-940C-E576-F7A2-9AD2B726AA31}"/>
    <pc:docChg chg="modSld">
      <pc:chgData name="Loretta May Y. Rosario" userId="S::lmyrosario@bpi.com.ph::fe02064f-4370-4ff4-8b40-e24cea319a51" providerId="AD" clId="Web-{A03564AB-940C-E576-F7A2-9AD2B726AA31}" dt="2023-06-14T00:21:06.569" v="153" actId="20577"/>
      <pc:docMkLst>
        <pc:docMk/>
      </pc:docMkLst>
      <pc:sldChg chg="modSp modCm">
        <pc:chgData name="Loretta May Y. Rosario" userId="S::lmyrosario@bpi.com.ph::fe02064f-4370-4ff4-8b40-e24cea319a51" providerId="AD" clId="Web-{A03564AB-940C-E576-F7A2-9AD2B726AA31}" dt="2023-06-14T00:21:06.569" v="153" actId="20577"/>
        <pc:sldMkLst>
          <pc:docMk/>
          <pc:sldMk cId="3677626728" sldId="256"/>
        </pc:sldMkLst>
        <pc:spChg chg="mod">
          <ac:chgData name="Loretta May Y. Rosario" userId="S::lmyrosario@bpi.com.ph::fe02064f-4370-4ff4-8b40-e24cea319a51" providerId="AD" clId="Web-{A03564AB-940C-E576-F7A2-9AD2B726AA31}" dt="2023-06-14T00:21:06.569" v="153" actId="20577"/>
          <ac:spMkLst>
            <pc:docMk/>
            <pc:sldMk cId="3677626728" sldId="256"/>
            <ac:spMk id="5" creationId="{00000000-0008-0000-0000-000045000000}"/>
          </ac:spMkLst>
        </pc:spChg>
        <pc:spChg chg="mod">
          <ac:chgData name="Loretta May Y. Rosario" userId="S::lmyrosario@bpi.com.ph::fe02064f-4370-4ff4-8b40-e24cea319a51" providerId="AD" clId="Web-{A03564AB-940C-E576-F7A2-9AD2B726AA31}" dt="2023-06-14T00:19:19.363" v="14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A03564AB-940C-E576-F7A2-9AD2B726AA31}" dt="2023-06-14T00:19:46.270" v="141"/>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A03564AB-940C-E576-F7A2-9AD2B726AA31}" dt="2023-06-14T00:21:03.804" v="152"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A03564AB-940C-E576-F7A2-9AD2B726AA31}" dt="2023-06-14T00:19:02.128" v="139"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Loretta May Y. Rosario" userId="S::lmyrosario@bpi.com.ph::fe02064f-4370-4ff4-8b40-e24cea319a51" providerId="AD" clId="Web-{A03564AB-940C-E576-F7A2-9AD2B726AA31}" dt="2023-06-14T00:19:02.128" v="139"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Loretta May Y. Rosario" userId="S::lmyrosario@bpi.com.ph::fe02064f-4370-4ff4-8b40-e24cea319a51" providerId="AD" clId="Web-{A03564AB-940C-E576-F7A2-9AD2B726AA31}" dt="2023-06-14T00:19:02.128" v="139" actId="20577"/>
              <pc2:cmMkLst xmlns:pc2="http://schemas.microsoft.com/office/powerpoint/2019/9/main/command">
                <pc:docMk/>
                <pc:sldMk cId="3677626728" sldId="256"/>
                <pc2:cmMk id="{2D72FD75-59E1-4F88-9631-B1CACEE33679}"/>
              </pc2:cmMkLst>
            </pc226:cmChg>
          </p:ext>
        </pc:extLst>
      </pc:sldChg>
    </pc:docChg>
  </pc:docChgLst>
  <pc:docChgLst>
    <pc:chgData name="Allen Thomas B. Calica" userId="f22792cf-4dc4-41b3-8337-c90086280e27" providerId="ADAL" clId="{C9A132AD-28C8-4FCE-B30B-49DE309617BF}"/>
    <pc:docChg chg="undo custSel modSld">
      <pc:chgData name="Allen Thomas B. Calica" userId="f22792cf-4dc4-41b3-8337-c90086280e27" providerId="ADAL" clId="{C9A132AD-28C8-4FCE-B30B-49DE309617BF}" dt="2023-06-15T01:27:26.204" v="730"/>
      <pc:docMkLst>
        <pc:docMk/>
      </pc:docMkLst>
      <pc:sldChg chg="addSp delSp modSp mod modCm">
        <pc:chgData name="Allen Thomas B. Calica" userId="f22792cf-4dc4-41b3-8337-c90086280e27" providerId="ADAL" clId="{C9A132AD-28C8-4FCE-B30B-49DE309617BF}" dt="2023-06-15T01:27:26.204" v="730"/>
        <pc:sldMkLst>
          <pc:docMk/>
          <pc:sldMk cId="3677626728" sldId="256"/>
        </pc:sldMkLst>
        <pc:spChg chg="mod">
          <ac:chgData name="Allen Thomas B. Calica" userId="f22792cf-4dc4-41b3-8337-c90086280e27" providerId="ADAL" clId="{C9A132AD-28C8-4FCE-B30B-49DE309617BF}" dt="2023-06-15T01:18:54.078" v="720" actId="1036"/>
          <ac:spMkLst>
            <pc:docMk/>
            <pc:sldMk cId="3677626728" sldId="256"/>
            <ac:spMk id="5" creationId="{00000000-0008-0000-0000-000045000000}"/>
          </ac:spMkLst>
        </pc:spChg>
        <pc:spChg chg="mod">
          <ac:chgData name="Allen Thomas B. Calica" userId="f22792cf-4dc4-41b3-8337-c90086280e27" providerId="ADAL" clId="{C9A132AD-28C8-4FCE-B30B-49DE309617BF}" dt="2023-06-15T01:17:43.216" v="711" actId="20577"/>
          <ac:spMkLst>
            <pc:docMk/>
            <pc:sldMk cId="3677626728" sldId="256"/>
            <ac:spMk id="6" creationId="{00000000-0008-0000-0000-000045000000}"/>
          </ac:spMkLst>
        </pc:spChg>
        <pc:spChg chg="mod">
          <ac:chgData name="Allen Thomas B. Calica" userId="f22792cf-4dc4-41b3-8337-c90086280e27" providerId="ADAL" clId="{C9A132AD-28C8-4FCE-B30B-49DE309617BF}" dt="2023-06-14T02:09:45.896" v="403" actId="20577"/>
          <ac:spMkLst>
            <pc:docMk/>
            <pc:sldMk cId="3677626728" sldId="256"/>
            <ac:spMk id="15" creationId="{00000000-0008-0000-0000-000045000000}"/>
          </ac:spMkLst>
        </pc:spChg>
        <pc:graphicFrameChg chg="add del mod">
          <ac:chgData name="Allen Thomas B. Calica" userId="f22792cf-4dc4-41b3-8337-c90086280e27" providerId="ADAL" clId="{C9A132AD-28C8-4FCE-B30B-49DE309617BF}" dt="2023-06-15T01:26:59.311" v="727" actId="21"/>
          <ac:graphicFrameMkLst>
            <pc:docMk/>
            <pc:sldMk cId="3677626728" sldId="256"/>
            <ac:graphicFrameMk id="7" creationId="{B81EDB31-F4BC-48A3-95FF-FB1140194185}"/>
          </ac:graphicFrameMkLst>
        </pc:graphicFrameChg>
        <pc:graphicFrameChg chg="modGraphic">
          <ac:chgData name="Allen Thomas B. Calica" userId="f22792cf-4dc4-41b3-8337-c90086280e27" providerId="ADAL" clId="{C9A132AD-28C8-4FCE-B30B-49DE309617BF}" dt="2023-06-14T01:57:19.567" v="118" actId="20577"/>
          <ac:graphicFrameMkLst>
            <pc:docMk/>
            <pc:sldMk cId="3677626728" sldId="256"/>
            <ac:graphicFrameMk id="9" creationId="{00000000-0000-0000-0000-000000000000}"/>
          </ac:graphicFrameMkLst>
        </pc:graphicFrameChg>
        <pc:graphicFrameChg chg="mod">
          <ac:chgData name="Allen Thomas B. Calica" userId="f22792cf-4dc4-41b3-8337-c90086280e27" providerId="ADAL" clId="{C9A132AD-28C8-4FCE-B30B-49DE309617BF}" dt="2023-06-14T01:41:07.015" v="112"/>
          <ac:graphicFrameMkLst>
            <pc:docMk/>
            <pc:sldMk cId="3677626728" sldId="256"/>
            <ac:graphicFrameMk id="10" creationId="{00000000-0000-0000-0000-000000000000}"/>
          </ac:graphicFrameMkLst>
        </pc:graphicFrameChg>
        <pc:graphicFrameChg chg="del">
          <ac:chgData name="Allen Thomas B. Calica" userId="f22792cf-4dc4-41b3-8337-c90086280e27" providerId="ADAL" clId="{C9A132AD-28C8-4FCE-B30B-49DE309617BF}" dt="2023-06-15T01:27:01.756" v="728" actId="478"/>
          <ac:graphicFrameMkLst>
            <pc:docMk/>
            <pc:sldMk cId="3677626728" sldId="256"/>
            <ac:graphicFrameMk id="11" creationId="{D424B8C0-E96C-2576-8769-C13CCC21C505}"/>
          </ac:graphicFrameMkLst>
        </pc:graphicFrameChg>
        <pc:graphicFrameChg chg="add mod">
          <ac:chgData name="Allen Thomas B. Calica" userId="f22792cf-4dc4-41b3-8337-c90086280e27" providerId="ADAL" clId="{C9A132AD-28C8-4FCE-B30B-49DE309617BF}" dt="2023-06-15T01:27:26.204" v="730"/>
          <ac:graphicFrameMkLst>
            <pc:docMk/>
            <pc:sldMk cId="3677626728" sldId="256"/>
            <ac:graphicFrameMk id="12" creationId="{51EA5234-457B-9AED-0308-BAC79445EB1B}"/>
          </ac:graphicFrameMkLst>
        </pc:graphicFrameChg>
        <pc:graphicFrameChg chg="mod">
          <ac:chgData name="Allen Thomas B. Calica" userId="f22792cf-4dc4-41b3-8337-c90086280e27" providerId="ADAL" clId="{C9A132AD-28C8-4FCE-B30B-49DE309617BF}" dt="2023-06-15T01:18:13.086" v="712" actId="1076"/>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C9A132AD-28C8-4FCE-B30B-49DE309617BF}" dt="2023-06-14T02:09:45.896" v="403"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Allen Thomas B. Calica" userId="f22792cf-4dc4-41b3-8337-c90086280e27" providerId="ADAL" clId="{C9A132AD-28C8-4FCE-B30B-49DE309617BF}" dt="2023-06-14T02:09:01.042" v="401"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Allen Thomas B. Calica" userId="f22792cf-4dc4-41b3-8337-c90086280e27" providerId="ADAL" clId="{C9A132AD-28C8-4FCE-B30B-49DE309617BF}" dt="2023-06-15T01:17:43.216" v="711"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Allen Thomas B. Calica" userId="f22792cf-4dc4-41b3-8337-c90086280e27" providerId="ADAL" clId="{C9A132AD-28C8-4FCE-B30B-49DE309617BF}" dt="2023-06-14T02:09:01.042" v="401"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254E8584-BC2E-914C-9835-A0653F3C2252}"/>
    <pc:docChg chg="modSld">
      <pc:chgData name="Loretta May Y. Rosario" userId="S::lmyrosario@bpi.com.ph::fe02064f-4370-4ff4-8b40-e24cea319a51" providerId="AD" clId="Web-{254E8584-BC2E-914C-9835-A0653F3C2252}" dt="2023-06-22T00:26:03.320" v="105" actId="20577"/>
      <pc:docMkLst>
        <pc:docMk/>
      </pc:docMkLst>
      <pc:sldChg chg="addSp delSp modSp modCm">
        <pc:chgData name="Loretta May Y. Rosario" userId="S::lmyrosario@bpi.com.ph::fe02064f-4370-4ff4-8b40-e24cea319a51" providerId="AD" clId="Web-{254E8584-BC2E-914C-9835-A0653F3C2252}" dt="2023-06-22T00:26:03.320" v="105" actId="20577"/>
        <pc:sldMkLst>
          <pc:docMk/>
          <pc:sldMk cId="3677626728" sldId="256"/>
        </pc:sldMkLst>
        <pc:spChg chg="mod">
          <ac:chgData name="Loretta May Y. Rosario" userId="S::lmyrosario@bpi.com.ph::fe02064f-4370-4ff4-8b40-e24cea319a51" providerId="AD" clId="Web-{254E8584-BC2E-914C-9835-A0653F3C2252}" dt="2023-06-22T00:26:03.320" v="105" actId="20577"/>
          <ac:spMkLst>
            <pc:docMk/>
            <pc:sldMk cId="3677626728" sldId="256"/>
            <ac:spMk id="5" creationId="{00000000-0008-0000-0000-000045000000}"/>
          </ac:spMkLst>
        </pc:spChg>
        <pc:spChg chg="mod">
          <ac:chgData name="Loretta May Y. Rosario" userId="S::lmyrosario@bpi.com.ph::fe02064f-4370-4ff4-8b40-e24cea319a51" providerId="AD" clId="Web-{254E8584-BC2E-914C-9835-A0653F3C2252}" dt="2023-06-22T00:02:28.942" v="70" actId="20577"/>
          <ac:spMkLst>
            <pc:docMk/>
            <pc:sldMk cId="3677626728" sldId="256"/>
            <ac:spMk id="6" creationId="{00000000-0008-0000-0000-000045000000}"/>
          </ac:spMkLst>
        </pc:spChg>
        <pc:spChg chg="add del mod">
          <ac:chgData name="Loretta May Y. Rosario" userId="S::lmyrosario@bpi.com.ph::fe02064f-4370-4ff4-8b40-e24cea319a51" providerId="AD" clId="Web-{254E8584-BC2E-914C-9835-A0653F3C2252}" dt="2023-06-21T23:56:43.278" v="46"/>
          <ac:spMkLst>
            <pc:docMk/>
            <pc:sldMk cId="3677626728" sldId="256"/>
            <ac:spMk id="19" creationId="{F2B3E1B8-08F1-5129-0DB4-7AB491CBA910}"/>
          </ac:spMkLst>
        </pc:spChg>
        <pc:spChg chg="add del mod">
          <ac:chgData name="Loretta May Y. Rosario" userId="S::lmyrosario@bpi.com.ph::fe02064f-4370-4ff4-8b40-e24cea319a51" providerId="AD" clId="Web-{254E8584-BC2E-914C-9835-A0653F3C2252}" dt="2023-06-21T23:57:10.544" v="50"/>
          <ac:spMkLst>
            <pc:docMk/>
            <pc:sldMk cId="3677626728" sldId="256"/>
            <ac:spMk id="20" creationId="{1E33FBA2-DB99-5129-DB81-C9186649CB9A}"/>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254E8584-BC2E-914C-9835-A0653F3C2252}" dt="2023-06-22T00:02:40.974" v="71"/>
              <pc2:cmMkLst xmlns:pc2="http://schemas.microsoft.com/office/powerpoint/2019/9/main/command">
                <pc:docMk/>
                <pc:sldMk cId="3677626728" sldId="256"/>
                <pc2:cmMk id="{4C3EE400-BB81-4B63-8796-D73CD5C11649}"/>
              </pc2:cmMkLst>
            </pc226:cmChg>
            <pc226:cmChg xmlns:pc226="http://schemas.microsoft.com/office/powerpoint/2022/06/main/command" chg="mod">
              <pc226:chgData name="Loretta May Y. Rosario" userId="S::lmyrosario@bpi.com.ph::fe02064f-4370-4ff4-8b40-e24cea319a51" providerId="AD" clId="Web-{254E8584-BC2E-914C-9835-A0653F3C2252}" dt="2023-06-22T00:26:03.320" v="105"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Loretta May Y. Rosario" userId="S::lmyrosario@bpi.com.ph::fe02064f-4370-4ff4-8b40-e24cea319a51" providerId="AD" clId="Web-{254E8584-BC2E-914C-9835-A0653F3C2252}" dt="2023-06-22T00:26:03.320" v="105"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Loretta May Y. Rosario" userId="S::lmyrosario@bpi.com.ph::fe02064f-4370-4ff4-8b40-e24cea319a51" providerId="AD" clId="Web-{254E8584-BC2E-914C-9835-A0653F3C2252}" dt="2023-06-22T00:26:03.320" v="105"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Loretta May Y. Rosario" userId="S::lmyrosario@bpi.com.ph::fe02064f-4370-4ff4-8b40-e24cea319a51" providerId="AD" clId="Web-{254E8584-BC2E-914C-9835-A0653F3C2252}" dt="2023-06-22T00:26:03.320" v="105" actId="20577"/>
              <pc2:cmMkLst xmlns:pc2="http://schemas.microsoft.com/office/powerpoint/2019/9/main/command">
                <pc:docMk/>
                <pc:sldMk cId="3677626728" sldId="256"/>
                <pc2:cmMk id="{EC7316BB-B37D-4277-957E-39BBCD428F26}"/>
              </pc2:cmMkLst>
            </pc226:cmChg>
            <pc226:cmChg xmlns:pc226="http://schemas.microsoft.com/office/powerpoint/2022/06/main/command" chg="mod">
              <pc226:chgData name="Loretta May Y. Rosario" userId="S::lmyrosario@bpi.com.ph::fe02064f-4370-4ff4-8b40-e24cea319a51" providerId="AD" clId="Web-{254E8584-BC2E-914C-9835-A0653F3C2252}" dt="2023-06-22T00:01:46.301" v="68"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Loretta May Y. Rosario" userId="S::lmyrosario@bpi.com.ph::fe02064f-4370-4ff4-8b40-e24cea319a51" providerId="AD" clId="Web-{254E8584-BC2E-914C-9835-A0653F3C2252}" dt="2023-06-22T00:26:03.320" v="105" actId="20577"/>
              <pc2:cmMkLst xmlns:pc2="http://schemas.microsoft.com/office/powerpoint/2019/9/main/command">
                <pc:docMk/>
                <pc:sldMk cId="3677626728" sldId="256"/>
                <pc2:cmMk id="{EB792CF3-9A49-4CA0-8E22-105D1BB4762A}"/>
              </pc2:cmMkLst>
            </pc226:cmChg>
          </p:ext>
        </pc:extLst>
      </pc:sldChg>
    </pc:docChg>
  </pc:docChgLst>
  <pc:docChgLst>
    <pc:chgData name="Hannah Nicole C. Cabrera" userId="S::hnccabrera@bpi.com.ph::687238b0-55cc-4952-a3e2-79eb6053de43" providerId="AD" clId="Web-{839668E3-ABF1-E369-EFA7-A017A963B234}"/>
    <pc:docChg chg="modSld">
      <pc:chgData name="Hannah Nicole C. Cabrera" userId="S::hnccabrera@bpi.com.ph::687238b0-55cc-4952-a3e2-79eb6053de43" providerId="AD" clId="Web-{839668E3-ABF1-E369-EFA7-A017A963B234}" dt="2023-07-10T00:14:56.243" v="49" actId="1076"/>
      <pc:docMkLst>
        <pc:docMk/>
      </pc:docMkLst>
      <pc:sldChg chg="modSp modCm">
        <pc:chgData name="Hannah Nicole C. Cabrera" userId="S::hnccabrera@bpi.com.ph::687238b0-55cc-4952-a3e2-79eb6053de43" providerId="AD" clId="Web-{839668E3-ABF1-E369-EFA7-A017A963B234}" dt="2023-07-10T00:14:56.243" v="49" actId="1076"/>
        <pc:sldMkLst>
          <pc:docMk/>
          <pc:sldMk cId="3677626728" sldId="256"/>
        </pc:sldMkLst>
        <pc:spChg chg="mod">
          <ac:chgData name="Hannah Nicole C. Cabrera" userId="S::hnccabrera@bpi.com.ph::687238b0-55cc-4952-a3e2-79eb6053de43" providerId="AD" clId="Web-{839668E3-ABF1-E369-EFA7-A017A963B234}" dt="2023-07-10T00:12:22.783" v="46" actId="20577"/>
          <ac:spMkLst>
            <pc:docMk/>
            <pc:sldMk cId="3677626728" sldId="256"/>
            <ac:spMk id="5" creationId="{00000000-0008-0000-0000-000045000000}"/>
          </ac:spMkLst>
        </pc:spChg>
        <pc:spChg chg="mod">
          <ac:chgData name="Hannah Nicole C. Cabrera" userId="S::hnccabrera@bpi.com.ph::687238b0-55cc-4952-a3e2-79eb6053de43" providerId="AD" clId="Web-{839668E3-ABF1-E369-EFA7-A017A963B234}" dt="2023-07-10T00:06:21.019" v="22" actId="20577"/>
          <ac:spMkLst>
            <pc:docMk/>
            <pc:sldMk cId="3677626728" sldId="256"/>
            <ac:spMk id="6" creationId="{00000000-0008-0000-0000-000045000000}"/>
          </ac:spMkLst>
        </pc:spChg>
        <pc:graphicFrameChg chg="mod">
          <ac:chgData name="Hannah Nicole C. Cabrera" userId="S::hnccabrera@bpi.com.ph::687238b0-55cc-4952-a3e2-79eb6053de43" providerId="AD" clId="Web-{839668E3-ABF1-E369-EFA7-A017A963B234}" dt="2023-07-10T00:14:56.243" v="49" actId="1076"/>
          <ac:graphicFrameMkLst>
            <pc:docMk/>
            <pc:sldMk cId="3677626728" sldId="256"/>
            <ac:graphicFrameMk id="19" creationId="{00000000-0008-0000-0000-000003000000}"/>
          </ac:graphicFrameMkLst>
        </pc:graphicFrame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39668E3-ABF1-E369-EFA7-A017A963B234}" dt="2023-07-10T00:08:04.086" v="28"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Hannah Nicole C. Cabrera" userId="S::hnccabrera@bpi.com.ph::687238b0-55cc-4952-a3e2-79eb6053de43" providerId="AD" clId="Web-{839668E3-ABF1-E369-EFA7-A017A963B234}" dt="2023-07-10T00:08:04.601" v="29"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Hannah Nicole C. Cabrera" userId="S::hnccabrera@bpi.com.ph::687238b0-55cc-4952-a3e2-79eb6053de43" providerId="AD" clId="Web-{839668E3-ABF1-E369-EFA7-A017A963B234}" dt="2023-07-10T00:12:16.158" v="44"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839668E3-ABF1-E369-EFA7-A017A963B234}" dt="2023-07-10T00:12:16.158" v="4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839668E3-ABF1-E369-EFA7-A017A963B234}" dt="2023-07-10T00:12:16.158" v="44"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839668E3-ABF1-E369-EFA7-A017A963B234}" dt="2023-07-10T00:08:04.086" v="2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39668E3-ABF1-E369-EFA7-A017A963B234}" dt="2023-07-10T00:08:04.086" v="2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839668E3-ABF1-E369-EFA7-A017A963B234}" dt="2023-07-10T00:12:36.456" v="4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bbab206c-414b-4214-91b9-42bbaba5d4e1" providerId="ADAL" clId="{B1E398BE-93D3-4F5A-9530-6FA021ACFECE}"/>
    <pc:docChg chg="undo custSel modSld">
      <pc:chgData name="Jose Rafael B. Jereza Vi" userId="bbab206c-414b-4214-91b9-42bbaba5d4e1" providerId="ADAL" clId="{B1E398BE-93D3-4F5A-9530-6FA021ACFECE}" dt="2023-08-10T00:38:54.791" v="1748" actId="207"/>
      <pc:docMkLst>
        <pc:docMk/>
      </pc:docMkLst>
      <pc:sldChg chg="addSp delSp modSp mod modCm">
        <pc:chgData name="Jose Rafael B. Jereza Vi" userId="bbab206c-414b-4214-91b9-42bbaba5d4e1" providerId="ADAL" clId="{B1E398BE-93D3-4F5A-9530-6FA021ACFECE}" dt="2023-08-10T00:38:54.791" v="1748" actId="207"/>
        <pc:sldMkLst>
          <pc:docMk/>
          <pc:sldMk cId="3677626728" sldId="256"/>
        </pc:sldMkLst>
        <pc:spChg chg="mod">
          <ac:chgData name="Jose Rafael B. Jereza Vi" userId="bbab206c-414b-4214-91b9-42bbaba5d4e1" providerId="ADAL" clId="{B1E398BE-93D3-4F5A-9530-6FA021ACFECE}" dt="2023-08-10T00:38:54.791" v="1748" actId="207"/>
          <ac:spMkLst>
            <pc:docMk/>
            <pc:sldMk cId="3677626728" sldId="256"/>
            <ac:spMk id="5" creationId="{00000000-0008-0000-0000-000045000000}"/>
          </ac:spMkLst>
        </pc:spChg>
        <pc:spChg chg="add mod">
          <ac:chgData name="Jose Rafael B. Jereza Vi" userId="bbab206c-414b-4214-91b9-42bbaba5d4e1" providerId="ADAL" clId="{B1E398BE-93D3-4F5A-9530-6FA021ACFECE}" dt="2023-08-08T23:36:05.344" v="775"/>
          <ac:spMkLst>
            <pc:docMk/>
            <pc:sldMk cId="3677626728" sldId="256"/>
            <ac:spMk id="9" creationId="{E0950868-C514-4475-A0A5-3395941726A1}"/>
          </ac:spMkLst>
        </pc:spChg>
        <pc:graphicFrameChg chg="add del mod">
          <ac:chgData name="Jose Rafael B. Jereza Vi" userId="bbab206c-414b-4214-91b9-42bbaba5d4e1" providerId="ADAL" clId="{B1E398BE-93D3-4F5A-9530-6FA021ACFECE}" dt="2023-08-10T00:22:02.393" v="792" actId="478"/>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B1E398BE-93D3-4F5A-9530-6FA021ACFECE}" dt="2023-08-10T00:22:18.170" v="795" actId="14100"/>
          <ac:graphicFrameMkLst>
            <pc:docMk/>
            <pc:sldMk cId="3677626728" sldId="256"/>
            <ac:graphicFrameMk id="7" creationId="{00000000-0008-0000-0000-000007000000}"/>
          </ac:graphicFrameMkLst>
        </pc:graphicFrameChg>
        <pc:graphicFrameChg chg="add mod">
          <ac:chgData name="Jose Rafael B. Jereza Vi" userId="bbab206c-414b-4214-91b9-42bbaba5d4e1" providerId="ADAL" clId="{B1E398BE-93D3-4F5A-9530-6FA021ACFECE}" dt="2023-08-10T00:23:08.638" v="800" actId="14100"/>
          <ac:graphicFrameMkLst>
            <pc:docMk/>
            <pc:sldMk cId="3677626728" sldId="256"/>
            <ac:graphicFrameMk id="9" creationId="{00000000-0008-0000-0000-000003000000}"/>
          </ac:graphicFrameMkLst>
        </pc:graphicFrameChg>
        <pc:graphicFrameChg chg="del">
          <ac:chgData name="Jose Rafael B. Jereza Vi" userId="bbab206c-414b-4214-91b9-42bbaba5d4e1" providerId="ADAL" clId="{B1E398BE-93D3-4F5A-9530-6FA021ACFECE}" dt="2023-08-07T23:57:20.018" v="5" actId="478"/>
          <ac:graphicFrameMkLst>
            <pc:docMk/>
            <pc:sldMk cId="3677626728" sldId="256"/>
            <ac:graphicFrameMk id="9" creationId="{00000000-0008-0000-0000-000007000000}"/>
          </ac:graphicFrameMkLst>
        </pc:graphicFrameChg>
        <pc:graphicFrameChg chg="add mod">
          <ac:chgData name="Jose Rafael B. Jereza Vi" userId="bbab206c-414b-4214-91b9-42bbaba5d4e1" providerId="ADAL" clId="{B1E398BE-93D3-4F5A-9530-6FA021ACFECE}" dt="2023-08-08T23:36:14.706" v="779" actId="14100"/>
          <ac:graphicFrameMkLst>
            <pc:docMk/>
            <pc:sldMk cId="3677626728" sldId="256"/>
            <ac:graphicFrameMk id="10" creationId="{00000000-0008-0000-0000-000003000000}"/>
          </ac:graphicFrameMkLst>
        </pc:graphicFrameChg>
        <pc:graphicFrameChg chg="del">
          <ac:chgData name="Jose Rafael B. Jereza Vi" userId="bbab206c-414b-4214-91b9-42bbaba5d4e1" providerId="ADAL" clId="{B1E398BE-93D3-4F5A-9530-6FA021ACFECE}" dt="2023-08-07T23:56:44.377" v="0" actId="478"/>
          <ac:graphicFrameMkLst>
            <pc:docMk/>
            <pc:sldMk cId="3677626728" sldId="256"/>
            <ac:graphicFrameMk id="11" creationId="{00000000-0008-0000-0000-000003000000}"/>
          </ac:graphicFrameMkLst>
        </pc:graphicFrameChg>
        <pc:graphicFrameChg chg="add mod">
          <ac:chgData name="Jose Rafael B. Jereza Vi" userId="bbab206c-414b-4214-91b9-42bbaba5d4e1" providerId="ADAL" clId="{B1E398BE-93D3-4F5A-9530-6FA021ACFECE}" dt="2023-08-08T23:36:53.888" v="784" actId="14100"/>
          <ac:graphicFrameMkLst>
            <pc:docMk/>
            <pc:sldMk cId="3677626728" sldId="256"/>
            <ac:graphicFrameMk id="11" creationId="{00000000-0008-0000-0000-000007000000}"/>
          </ac:graphicFrameMkLst>
        </pc:graphicFrameChg>
        <pc:graphicFrameChg chg="mod modGraphic">
          <ac:chgData name="Jose Rafael B. Jereza Vi" userId="bbab206c-414b-4214-91b9-42bbaba5d4e1" providerId="ADAL" clId="{B1E398BE-93D3-4F5A-9530-6FA021ACFECE}" dt="2023-08-10T00:25:00.031" v="801" actId="20577"/>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B1E398BE-93D3-4F5A-9530-6FA021ACFECE}" dt="2023-08-10T00:21:31.561" v="787"/>
          <ac:graphicFrameMkLst>
            <pc:docMk/>
            <pc:sldMk cId="3677626728" sldId="256"/>
            <ac:graphicFrameMk id="29" creationId="{68A0BA0E-B172-5FC8-5045-36AFA678BDBD}"/>
          </ac:graphicFrameMkLst>
        </pc:graphicFrameChg>
        <pc:picChg chg="add del mod">
          <ac:chgData name="Jose Rafael B. Jereza Vi" userId="bbab206c-414b-4214-91b9-42bbaba5d4e1" providerId="ADAL" clId="{B1E398BE-93D3-4F5A-9530-6FA021ACFECE}" dt="2023-08-08T00:14:54.854" v="41" actId="478"/>
          <ac:picMkLst>
            <pc:docMk/>
            <pc:sldMk cId="3677626728" sldId="256"/>
            <ac:picMk id="12" creationId="{E3A4C344-8E09-4709-5894-493F710E5688}"/>
          </ac:picMkLst>
        </pc:pic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B1E398BE-93D3-4F5A-9530-6FA021ACFECE}" dt="2023-08-08T00:23:43.212" v="769"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ose Rafael B. Jereza Vi" userId="bbab206c-414b-4214-91b9-42bbaba5d4e1" providerId="ADAL" clId="{B1E398BE-93D3-4F5A-9530-6FA021ACFECE}" dt="2023-08-08T00:23:43.212" v="769"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ose Rafael B. Jereza Vi" userId="bbab206c-414b-4214-91b9-42bbaba5d4e1" providerId="ADAL" clId="{B1E398BE-93D3-4F5A-9530-6FA021ACFECE}" dt="2023-08-10T00:38:48.479" v="1747" actId="20577"/>
              <pc2:cmMkLst xmlns:pc2="http://schemas.microsoft.com/office/powerpoint/2019/9/main/command">
                <pc:docMk/>
                <pc:sldMk cId="3677626728" sldId="256"/>
                <pc2:cmMk id="{C2E63BE5-DC14-4018-A1BB-69B4FDD4B9BE}"/>
              </pc2:cmMkLst>
            </pc226:cmChg>
          </p:ext>
        </pc:extLst>
      </pc:sldChg>
    </pc:docChg>
  </pc:docChgLst>
  <pc:docChgLst>
    <pc:chgData name="Jose Rafael B. Jereza Vi" userId="bbab206c-414b-4214-91b9-42bbaba5d4e1" providerId="ADAL" clId="{B26DBA3C-E21E-494D-BD50-0BCAE4E3DA95}"/>
    <pc:docChg chg="undo custSel modSld">
      <pc:chgData name="Jose Rafael B. Jereza Vi" userId="bbab206c-414b-4214-91b9-42bbaba5d4e1" providerId="ADAL" clId="{B26DBA3C-E21E-494D-BD50-0BCAE4E3DA95}" dt="2023-08-06T23:57:02.817" v="591" actId="20577"/>
      <pc:docMkLst>
        <pc:docMk/>
      </pc:docMkLst>
      <pc:sldChg chg="addSp delSp modSp mod modCm">
        <pc:chgData name="Jose Rafael B. Jereza Vi" userId="bbab206c-414b-4214-91b9-42bbaba5d4e1" providerId="ADAL" clId="{B26DBA3C-E21E-494D-BD50-0BCAE4E3DA95}" dt="2023-08-06T23:57:02.817" v="591" actId="20577"/>
        <pc:sldMkLst>
          <pc:docMk/>
          <pc:sldMk cId="3677626728" sldId="256"/>
        </pc:sldMkLst>
        <pc:spChg chg="mod">
          <ac:chgData name="Jose Rafael B. Jereza Vi" userId="bbab206c-414b-4214-91b9-42bbaba5d4e1" providerId="ADAL" clId="{B26DBA3C-E21E-494D-BD50-0BCAE4E3DA95}" dt="2023-08-06T23:57:02.817" v="591" actId="20577"/>
          <ac:spMkLst>
            <pc:docMk/>
            <pc:sldMk cId="3677626728" sldId="256"/>
            <ac:spMk id="5" creationId="{00000000-0008-0000-0000-000045000000}"/>
          </ac:spMkLst>
        </pc:spChg>
        <pc:spChg chg="add del">
          <ac:chgData name="Jose Rafael B. Jereza Vi" userId="bbab206c-414b-4214-91b9-42bbaba5d4e1" providerId="ADAL" clId="{B26DBA3C-E21E-494D-BD50-0BCAE4E3DA95}" dt="2023-08-03T23:30:51.386" v="8" actId="478"/>
          <ac:spMkLst>
            <pc:docMk/>
            <pc:sldMk cId="3677626728" sldId="256"/>
            <ac:spMk id="13" creationId="{00000000-0000-0000-0000-000000000000}"/>
          </ac:spMkLst>
        </pc:spChg>
        <pc:spChg chg="mod">
          <ac:chgData name="Jose Rafael B. Jereza Vi" userId="bbab206c-414b-4214-91b9-42bbaba5d4e1" providerId="ADAL" clId="{B26DBA3C-E21E-494D-BD50-0BCAE4E3DA95}" dt="2023-08-03T23:41:42.200" v="19" actId="20577"/>
          <ac:spMkLst>
            <pc:docMk/>
            <pc:sldMk cId="3677626728" sldId="256"/>
            <ac:spMk id="15" creationId="{00000000-0008-0000-0000-000045000000}"/>
          </ac:spMkLst>
        </pc:spChg>
        <pc:graphicFrameChg chg="add del mod">
          <ac:chgData name="Jose Rafael B. Jereza Vi" userId="bbab206c-414b-4214-91b9-42bbaba5d4e1" providerId="ADAL" clId="{B26DBA3C-E21E-494D-BD50-0BCAE4E3DA95}" dt="2023-08-06T23:49:51.244" v="20" actId="478"/>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B26DBA3C-E21E-494D-BD50-0BCAE4E3DA95}" dt="2023-08-06T23:49:59.818" v="21" actId="478"/>
          <ac:graphicFrameMkLst>
            <pc:docMk/>
            <pc:sldMk cId="3677626728" sldId="256"/>
            <ac:graphicFrameMk id="7" creationId="{00000000-0008-0000-0000-000007000000}"/>
          </ac:graphicFrameMkLst>
        </pc:graphicFrameChg>
        <pc:graphicFrameChg chg="add mod">
          <ac:chgData name="Jose Rafael B. Jereza Vi" userId="bbab206c-414b-4214-91b9-42bbaba5d4e1" providerId="ADAL" clId="{B26DBA3C-E21E-494D-BD50-0BCAE4E3DA95}" dt="2023-08-06T23:50:10.029" v="25" actId="14100"/>
          <ac:graphicFrameMkLst>
            <pc:docMk/>
            <pc:sldMk cId="3677626728" sldId="256"/>
            <ac:graphicFrameMk id="9" creationId="{00000000-0008-0000-0000-000007000000}"/>
          </ac:graphicFrameMkLst>
        </pc:graphicFrameChg>
        <pc:graphicFrameChg chg="del mod">
          <ac:chgData name="Jose Rafael B. Jereza Vi" userId="bbab206c-414b-4214-91b9-42bbaba5d4e1" providerId="ADAL" clId="{B26DBA3C-E21E-494D-BD50-0BCAE4E3DA95}" dt="2023-08-03T23:30:24.331" v="1" actId="478"/>
          <ac:graphicFrameMkLst>
            <pc:docMk/>
            <pc:sldMk cId="3677626728" sldId="256"/>
            <ac:graphicFrameMk id="10" creationId="{00000000-0008-0000-0000-000003000000}"/>
          </ac:graphicFrameMkLst>
        </pc:graphicFrameChg>
        <pc:graphicFrameChg chg="del">
          <ac:chgData name="Jose Rafael B. Jereza Vi" userId="bbab206c-414b-4214-91b9-42bbaba5d4e1" providerId="ADAL" clId="{B26DBA3C-E21E-494D-BD50-0BCAE4E3DA95}" dt="2023-08-06T23:50:00.856" v="22" actId="478"/>
          <ac:graphicFrameMkLst>
            <pc:docMk/>
            <pc:sldMk cId="3677626728" sldId="256"/>
            <ac:graphicFrameMk id="10" creationId="{AA2B6D3A-135F-DA33-7FFB-D31DD8DD4EDC}"/>
          </ac:graphicFrameMkLst>
        </pc:graphicFrameChg>
        <pc:graphicFrameChg chg="add mod">
          <ac:chgData name="Jose Rafael B. Jereza Vi" userId="bbab206c-414b-4214-91b9-42bbaba5d4e1" providerId="ADAL" clId="{B26DBA3C-E21E-494D-BD50-0BCAE4E3DA95}" dt="2023-08-06T23:50:23.115" v="30" actId="14100"/>
          <ac:graphicFrameMkLst>
            <pc:docMk/>
            <pc:sldMk cId="3677626728" sldId="256"/>
            <ac:graphicFrameMk id="11" creationId="{00000000-0008-0000-0000-000003000000}"/>
          </ac:graphicFrameMkLst>
        </pc:graphicFrameChg>
        <pc:graphicFrameChg chg="del">
          <ac:chgData name="Jose Rafael B. Jereza Vi" userId="bbab206c-414b-4214-91b9-42bbaba5d4e1" providerId="ADAL" clId="{B26DBA3C-E21E-494D-BD50-0BCAE4E3DA95}" dt="2023-08-03T23:30:52.082" v="9" actId="478"/>
          <ac:graphicFrameMkLst>
            <pc:docMk/>
            <pc:sldMk cId="3677626728" sldId="256"/>
            <ac:graphicFrameMk id="11" creationId="{00000000-0008-0000-0000-000007000000}"/>
          </ac:graphicFrameMkLst>
        </pc:graphicFrameChg>
        <pc:graphicFrameChg chg="mod">
          <ac:chgData name="Jose Rafael B. Jereza Vi" userId="bbab206c-414b-4214-91b9-42bbaba5d4e1" providerId="ADAL" clId="{B26DBA3C-E21E-494D-BD50-0BCAE4E3DA95}" dt="2023-08-06T23:50:38.194" v="31"/>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B26DBA3C-E21E-494D-BD50-0BCAE4E3DA95}" dt="2023-08-06T23:50:46.852" v="33"/>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ose Rafael B. Jereza Vi" userId="bbab206c-414b-4214-91b9-42bbaba5d4e1" providerId="ADAL" clId="{B26DBA3C-E21E-494D-BD50-0BCAE4E3DA95}" dt="2023-08-06T23:56:09.585" v="472"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B26DBA3C-E21E-494D-BD50-0BCAE4E3DA95}" dt="2023-08-06T23:57:02.817" v="59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ose Rafael B. Jereza Vi" userId="bbab206c-414b-4214-91b9-42bbaba5d4e1" providerId="ADAL" clId="{B26DBA3C-E21E-494D-BD50-0BCAE4E3DA95}" dt="2023-08-06T23:55:50.283" v="471"/>
              <pc2:cmMkLst xmlns:pc2="http://schemas.microsoft.com/office/powerpoint/2019/9/main/command">
                <pc:docMk/>
                <pc:sldMk cId="3677626728" sldId="256"/>
                <pc2:cmMk id="{203055CC-360F-4ED5-BE9D-CE84F8C5CD9A}"/>
              </pc2:cmMkLst>
            </pc226:cmChg>
            <pc226:cmChg xmlns:pc226="http://schemas.microsoft.com/office/powerpoint/2022/06/main/command" chg="mod">
              <pc226:chgData name="Jose Rafael B. Jereza Vi" userId="bbab206c-414b-4214-91b9-42bbaba5d4e1" providerId="ADAL" clId="{B26DBA3C-E21E-494D-BD50-0BCAE4E3DA95}" dt="2023-08-06T23:56:09.585" v="472" actId="20577"/>
              <pc2:cmMkLst xmlns:pc2="http://schemas.microsoft.com/office/powerpoint/2019/9/main/command">
                <pc:docMk/>
                <pc:sldMk cId="3677626728" sldId="256"/>
                <pc2:cmMk id="{C2E63BE5-DC14-4018-A1BB-69B4FDD4B9BE}"/>
              </pc2:cmMkLst>
            </pc226:cmChg>
          </p:ext>
        </pc:extLst>
      </pc:sldChg>
    </pc:docChg>
  </pc:docChgLst>
  <pc:docChgLst>
    <pc:chgData clId="Web-{48F1B664-8988-83C0-4E20-2EAA632AD82A}"/>
    <pc:docChg chg="modSld">
      <pc:chgData name="" userId="" providerId="" clId="Web-{48F1B664-8988-83C0-4E20-2EAA632AD82A}" dt="2023-06-28T23:45:50.585" v="0" actId="20577"/>
      <pc:docMkLst>
        <pc:docMk/>
      </pc:docMkLst>
      <pc:sldChg chg="modSp modCm">
        <pc:chgData name="" userId="" providerId="" clId="Web-{48F1B664-8988-83C0-4E20-2EAA632AD82A}" dt="2023-06-28T23:45:50.585" v="0" actId="20577"/>
        <pc:sldMkLst>
          <pc:docMk/>
          <pc:sldMk cId="3677626728" sldId="256"/>
        </pc:sldMkLst>
        <pc:spChg chg="mod">
          <ac:chgData name="" userId="" providerId="" clId="Web-{48F1B664-8988-83C0-4E20-2EAA632AD82A}" dt="2023-06-28T23:45:50.585" v="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48F1B664-8988-83C0-4E20-2EAA632AD82A}" dt="2023-06-28T23:45:50.585" v="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 userId="" providerId="" clId="Web-{48F1B664-8988-83C0-4E20-2EAA632AD82A}" dt="2023-06-28T23:45:50.585" v="0" actId="20577"/>
              <pc2:cmMkLst xmlns:pc2="http://schemas.microsoft.com/office/powerpoint/2019/9/main/command">
                <pc:docMk/>
                <pc:sldMk cId="3677626728" sldId="256"/>
                <pc2:cmMk id="{451484DD-9612-4E22-9D5B-F89B81EE1E62}"/>
              </pc2:cmMkLst>
            </pc226:cmChg>
          </p:ext>
        </pc:extLst>
      </pc:sldChg>
    </pc:docChg>
  </pc:docChgLst>
  <pc:docChgLst>
    <pc:chgData name="Danielle Y. Sta. Rosa" userId="S::dystarosa@bpi.com.ph::157a21cc-b2e0-4f1a-a101-9e2a88fa073e" providerId="AD" clId="Web-{B72C9904-1484-5D6A-D065-923D46080D11}"/>
    <pc:docChg chg="modSld">
      <pc:chgData name="Danielle Y. Sta. Rosa" userId="S::dystarosa@bpi.com.ph::157a21cc-b2e0-4f1a-a101-9e2a88fa073e" providerId="AD" clId="Web-{B72C9904-1484-5D6A-D065-923D46080D11}" dt="2023-06-08T00:09:17.436" v="400"/>
      <pc:docMkLst>
        <pc:docMk/>
      </pc:docMkLst>
      <pc:sldChg chg="modSp modCm">
        <pc:chgData name="Danielle Y. Sta. Rosa" userId="S::dystarosa@bpi.com.ph::157a21cc-b2e0-4f1a-a101-9e2a88fa073e" providerId="AD" clId="Web-{B72C9904-1484-5D6A-D065-923D46080D11}" dt="2023-06-08T00:09:17.436" v="400"/>
        <pc:sldMkLst>
          <pc:docMk/>
          <pc:sldMk cId="3677626728" sldId="256"/>
        </pc:sldMkLst>
        <pc:spChg chg="mod">
          <ac:chgData name="Danielle Y. Sta. Rosa" userId="S::dystarosa@bpi.com.ph::157a21cc-b2e0-4f1a-a101-9e2a88fa073e" providerId="AD" clId="Web-{B72C9904-1484-5D6A-D065-923D46080D11}" dt="2023-06-08T00:00:16.542" v="174" actId="20577"/>
          <ac:spMkLst>
            <pc:docMk/>
            <pc:sldMk cId="3677626728" sldId="256"/>
            <ac:spMk id="5" creationId="{00000000-0008-0000-0000-000045000000}"/>
          </ac:spMkLst>
        </pc:spChg>
        <pc:spChg chg="mod">
          <ac:chgData name="Danielle Y. Sta. Rosa" userId="S::dystarosa@bpi.com.ph::157a21cc-b2e0-4f1a-a101-9e2a88fa073e" providerId="AD" clId="Web-{B72C9904-1484-5D6A-D065-923D46080D11}" dt="2023-06-08T00:09:05.795" v="39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B72C9904-1484-5D6A-D065-923D46080D11}" dt="2023-06-08T00:09:17.436" v="400"/>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B72C9904-1484-5D6A-D065-923D46080D11}" dt="2023-06-08T00:08:22.903" v="397"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Danielle Y. Sta. Rosa" userId="S::dystarosa@bpi.com.ph::157a21cc-b2e0-4f1a-a101-9e2a88fa073e" providerId="AD" clId="Web-{B72C9904-1484-5D6A-D065-923D46080D11}" dt="2023-06-08T00:08:22.903" v="397" actId="20577"/>
              <pc2:cmMkLst xmlns:pc2="http://schemas.microsoft.com/office/powerpoint/2019/9/main/command">
                <pc:docMk/>
                <pc:sldMk cId="3677626728" sldId="256"/>
                <pc2:cmMk id="{A746EA96-C41B-4C08-A9FB-024BC50E271B}"/>
              </pc2:cmMkLst>
            </pc226:cmChg>
          </p:ext>
        </pc:extLst>
      </pc:sldChg>
    </pc:docChg>
  </pc:docChgLst>
  <pc:docChgLst>
    <pc:chgData name="Jose Rafael B. Jereza Vi" userId="bbab206c-414b-4214-91b9-42bbaba5d4e1" providerId="ADAL" clId="{34C6DF96-3981-49DC-9B10-B0D1F0119167}"/>
    <pc:docChg chg="undo redo custSel modSld modMainMaster">
      <pc:chgData name="Jose Rafael B. Jereza Vi" userId="bbab206c-414b-4214-91b9-42bbaba5d4e1" providerId="ADAL" clId="{34C6DF96-3981-49DC-9B10-B0D1F0119167}" dt="2023-05-28T13:47:39.582" v="1444" actId="404"/>
      <pc:docMkLst>
        <pc:docMk/>
      </pc:docMkLst>
      <pc:sldChg chg="addSp delSp modSp mod modCm">
        <pc:chgData name="Jose Rafael B. Jereza Vi" userId="bbab206c-414b-4214-91b9-42bbaba5d4e1" providerId="ADAL" clId="{34C6DF96-3981-49DC-9B10-B0D1F0119167}" dt="2023-05-28T13:47:39.582" v="1444" actId="404"/>
        <pc:sldMkLst>
          <pc:docMk/>
          <pc:sldMk cId="3677626728" sldId="256"/>
        </pc:sldMkLst>
        <pc:spChg chg="mod">
          <ac:chgData name="Jose Rafael B. Jereza Vi" userId="bbab206c-414b-4214-91b9-42bbaba5d4e1" providerId="ADAL" clId="{34C6DF96-3981-49DC-9B10-B0D1F0119167}" dt="2023-05-28T13:45:39.087" v="1379"/>
          <ac:spMkLst>
            <pc:docMk/>
            <pc:sldMk cId="3677626728" sldId="256"/>
            <ac:spMk id="4" creationId="{00000000-0008-0000-0000-000045000000}"/>
          </ac:spMkLst>
        </pc:spChg>
        <pc:spChg chg="mod">
          <ac:chgData name="Jose Rafael B. Jereza Vi" userId="bbab206c-414b-4214-91b9-42bbaba5d4e1" providerId="ADAL" clId="{34C6DF96-3981-49DC-9B10-B0D1F0119167}" dt="2023-05-28T13:45:39.087" v="1379"/>
          <ac:spMkLst>
            <pc:docMk/>
            <pc:sldMk cId="3677626728" sldId="256"/>
            <ac:spMk id="5" creationId="{00000000-0008-0000-0000-000045000000}"/>
          </ac:spMkLst>
        </pc:spChg>
        <pc:spChg chg="mod">
          <ac:chgData name="Jose Rafael B. Jereza Vi" userId="bbab206c-414b-4214-91b9-42bbaba5d4e1" providerId="ADAL" clId="{34C6DF96-3981-49DC-9B10-B0D1F0119167}" dt="2023-05-28T13:45:39.087" v="1379"/>
          <ac:spMkLst>
            <pc:docMk/>
            <pc:sldMk cId="3677626728" sldId="256"/>
            <ac:spMk id="6" creationId="{00000000-0008-0000-0000-000045000000}"/>
          </ac:spMkLst>
        </pc:spChg>
        <pc:spChg chg="mod">
          <ac:chgData name="Jose Rafael B. Jereza Vi" userId="bbab206c-414b-4214-91b9-42bbaba5d4e1" providerId="ADAL" clId="{34C6DF96-3981-49DC-9B10-B0D1F0119167}" dt="2023-05-28T13:45:39.087" v="1379"/>
          <ac:spMkLst>
            <pc:docMk/>
            <pc:sldMk cId="3677626728" sldId="256"/>
            <ac:spMk id="8" creationId="{00000000-0000-0000-0000-000000000000}"/>
          </ac:spMkLst>
        </pc:spChg>
        <pc:spChg chg="mod">
          <ac:chgData name="Jose Rafael B. Jereza Vi" userId="bbab206c-414b-4214-91b9-42bbaba5d4e1" providerId="ADAL" clId="{34C6DF96-3981-49DC-9B10-B0D1F0119167}" dt="2023-05-28T13:45:39.087" v="1379"/>
          <ac:spMkLst>
            <pc:docMk/>
            <pc:sldMk cId="3677626728" sldId="256"/>
            <ac:spMk id="13" creationId="{00000000-0000-0000-0000-000000000000}"/>
          </ac:spMkLst>
        </pc:spChg>
        <pc:spChg chg="mod">
          <ac:chgData name="Jose Rafael B. Jereza Vi" userId="bbab206c-414b-4214-91b9-42bbaba5d4e1" providerId="ADAL" clId="{34C6DF96-3981-49DC-9B10-B0D1F0119167}" dt="2023-05-28T13:45:39.087" v="1379"/>
          <ac:spMkLst>
            <pc:docMk/>
            <pc:sldMk cId="3677626728" sldId="256"/>
            <ac:spMk id="15" creationId="{00000000-0008-0000-0000-000045000000}"/>
          </ac:spMkLst>
        </pc:spChg>
        <pc:spChg chg="mod">
          <ac:chgData name="Jose Rafael B. Jereza Vi" userId="bbab206c-414b-4214-91b9-42bbaba5d4e1" providerId="ADAL" clId="{34C6DF96-3981-49DC-9B10-B0D1F0119167}" dt="2023-05-28T13:45:39.087" v="1379"/>
          <ac:spMkLst>
            <pc:docMk/>
            <pc:sldMk cId="3677626728" sldId="256"/>
            <ac:spMk id="16" creationId="{F591C9EA-024D-B942-9EF5-8C7B5738686A}"/>
          </ac:spMkLst>
        </pc:spChg>
        <pc:graphicFrameChg chg="add del mod">
          <ac:chgData name="Jose Rafael B. Jereza Vi" userId="bbab206c-414b-4214-91b9-42bbaba5d4e1" providerId="ADAL" clId="{34C6DF96-3981-49DC-9B10-B0D1F0119167}" dt="2023-05-25T23:54:03.444" v="652" actId="478"/>
          <ac:graphicFrameMkLst>
            <pc:docMk/>
            <pc:sldMk cId="3677626728" sldId="256"/>
            <ac:graphicFrameMk id="2" creationId="{00000000-0008-0000-0000-000039000000}"/>
          </ac:graphicFrameMkLst>
        </pc:graphicFrameChg>
        <pc:graphicFrameChg chg="add del mod">
          <ac:chgData name="Jose Rafael B. Jereza Vi" userId="bbab206c-414b-4214-91b9-42bbaba5d4e1" providerId="ADAL" clId="{34C6DF96-3981-49DC-9B10-B0D1F0119167}" dt="2023-05-24T16:24:29.644" v="61"/>
          <ac:graphicFrameMkLst>
            <pc:docMk/>
            <pc:sldMk cId="3677626728" sldId="256"/>
            <ac:graphicFrameMk id="2" creationId="{2878DA3C-AC8C-4D02-DD67-E02728D3E4C4}"/>
          </ac:graphicFrameMkLst>
        </pc:graphicFrameChg>
        <pc:graphicFrameChg chg="add mod">
          <ac:chgData name="Jose Rafael B. Jereza Vi" userId="bbab206c-414b-4214-91b9-42bbaba5d4e1" providerId="ADAL" clId="{34C6DF96-3981-49DC-9B10-B0D1F0119167}" dt="2023-05-28T13:47:39.582" v="1444" actId="404"/>
          <ac:graphicFrameMkLst>
            <pc:docMk/>
            <pc:sldMk cId="3677626728" sldId="256"/>
            <ac:graphicFrameMk id="2" creationId="{AE52D8CC-1BA0-42D6-B045-122C2F0ACC50}"/>
          </ac:graphicFrameMkLst>
        </pc:graphicFrameChg>
        <pc:graphicFrameChg chg="add del">
          <ac:chgData name="Jose Rafael B. Jereza Vi" userId="bbab206c-414b-4214-91b9-42bbaba5d4e1" providerId="ADAL" clId="{34C6DF96-3981-49DC-9B10-B0D1F0119167}" dt="2023-05-24T16:37:59.862" v="69" actId="478"/>
          <ac:graphicFrameMkLst>
            <pc:docMk/>
            <pc:sldMk cId="3677626728" sldId="256"/>
            <ac:graphicFrameMk id="7" creationId="{00000000-0008-0000-0000-000035000000}"/>
          </ac:graphicFrameMkLst>
        </pc:graphicFrameChg>
        <pc:graphicFrameChg chg="add del mod">
          <ac:chgData name="Jose Rafael B. Jereza Vi" userId="bbab206c-414b-4214-91b9-42bbaba5d4e1" providerId="ADAL" clId="{34C6DF96-3981-49DC-9B10-B0D1F0119167}" dt="2023-05-28T13:47:00.854" v="1437" actId="478"/>
          <ac:graphicFrameMkLst>
            <pc:docMk/>
            <pc:sldMk cId="3677626728" sldId="256"/>
            <ac:graphicFrameMk id="7" creationId="{AE52D8CC-1BA0-42D6-B045-122C2F0ACC50}"/>
          </ac:graphicFrameMkLst>
        </pc:graphicFrameChg>
        <pc:graphicFrameChg chg="add del mod modGraphic">
          <ac:chgData name="Jose Rafael B. Jereza Vi" userId="bbab206c-414b-4214-91b9-42bbaba5d4e1" providerId="ADAL" clId="{34C6DF96-3981-49DC-9B10-B0D1F0119167}" dt="2023-05-28T13:45:46.311" v="1390" actId="20577"/>
          <ac:graphicFrameMkLst>
            <pc:docMk/>
            <pc:sldMk cId="3677626728" sldId="256"/>
            <ac:graphicFrameMk id="9" creationId="{00000000-0000-0000-0000-000000000000}"/>
          </ac:graphicFrameMkLst>
        </pc:graphicFrameChg>
        <pc:graphicFrameChg chg="mod modGraphic">
          <ac:chgData name="Jose Rafael B. Jereza Vi" userId="bbab206c-414b-4214-91b9-42bbaba5d4e1" providerId="ADAL" clId="{34C6DF96-3981-49DC-9B10-B0D1F0119167}" dt="2023-05-28T13:46:25.086" v="1433" actId="20577"/>
          <ac:graphicFrameMkLst>
            <pc:docMk/>
            <pc:sldMk cId="3677626728" sldId="256"/>
            <ac:graphicFrameMk id="10" creationId="{00000000-0000-0000-0000-000000000000}"/>
          </ac:graphicFrameMkLst>
        </pc:graphicFrameChg>
        <pc:graphicFrameChg chg="add del">
          <ac:chgData name="Jose Rafael B. Jereza Vi" userId="bbab206c-414b-4214-91b9-42bbaba5d4e1" providerId="ADAL" clId="{34C6DF96-3981-49DC-9B10-B0D1F0119167}" dt="2023-05-24T23:56:54.763" v="153" actId="478"/>
          <ac:graphicFrameMkLst>
            <pc:docMk/>
            <pc:sldMk cId="3677626728" sldId="256"/>
            <ac:graphicFrameMk id="11" creationId="{00000000-0008-0000-0000-000039000000}"/>
          </ac:graphicFrameMkLst>
        </pc:graphicFrameChg>
        <pc:graphicFrameChg chg="add mod">
          <ac:chgData name="Jose Rafael B. Jereza Vi" userId="bbab206c-414b-4214-91b9-42bbaba5d4e1" providerId="ADAL" clId="{34C6DF96-3981-49DC-9B10-B0D1F0119167}" dt="2023-05-26T00:13:14.572" v="680" actId="1076"/>
          <ac:graphicFrameMkLst>
            <pc:docMk/>
            <pc:sldMk cId="3677626728" sldId="256"/>
            <ac:graphicFrameMk id="11" creationId="{D424B8C0-E96C-2576-8769-C13CCC21C505}"/>
          </ac:graphicFrameMkLst>
        </pc:graphicFrameChg>
        <pc:graphicFrameChg chg="add del mod">
          <ac:chgData name="Jose Rafael B. Jereza Vi" userId="bbab206c-414b-4214-91b9-42bbaba5d4e1" providerId="ADAL" clId="{34C6DF96-3981-49DC-9B10-B0D1F0119167}" dt="2023-05-24T16:24:28.141" v="53"/>
          <ac:graphicFrameMkLst>
            <pc:docMk/>
            <pc:sldMk cId="3677626728" sldId="256"/>
            <ac:graphicFrameMk id="12" creationId="{863855D4-2F47-A436-0456-752A9194F2D4}"/>
          </ac:graphicFrameMkLst>
        </pc:graphicFrameChg>
        <pc:graphicFrameChg chg="add del mod">
          <ac:chgData name="Jose Rafael B. Jereza Vi" userId="bbab206c-414b-4214-91b9-42bbaba5d4e1" providerId="ADAL" clId="{34C6DF96-3981-49DC-9B10-B0D1F0119167}" dt="2023-05-26T00:12:20.012" v="669" actId="478"/>
          <ac:graphicFrameMkLst>
            <pc:docMk/>
            <pc:sldMk cId="3677626728" sldId="256"/>
            <ac:graphicFrameMk id="14" creationId="{D424B8C0-E96C-2576-8769-C13CCC21C505}"/>
          </ac:graphicFrameMkLst>
        </pc:graphicFrameChg>
        <pc:graphicFrameChg chg="mod">
          <ac:chgData name="Jose Rafael B. Jereza Vi" userId="bbab206c-414b-4214-91b9-42bbaba5d4e1" providerId="ADAL" clId="{34C6DF96-3981-49DC-9B10-B0D1F0119167}" dt="2023-05-28T13:45:39.087" v="1379"/>
          <ac:graphicFrameMkLst>
            <pc:docMk/>
            <pc:sldMk cId="3677626728" sldId="256"/>
            <ac:graphicFrameMk id="23" creationId="{19C7D6DB-1781-7959-E64C-154B52345002}"/>
          </ac:graphicFrameMkLst>
        </pc:graphicFrameChg>
        <pc:graphicFrameChg chg="mod">
          <ac:chgData name="Jose Rafael B. Jereza Vi" userId="bbab206c-414b-4214-91b9-42bbaba5d4e1" providerId="ADAL" clId="{34C6DF96-3981-49DC-9B10-B0D1F0119167}" dt="2023-05-28T13:45:39.087" v="1379"/>
          <ac:graphicFrameMkLst>
            <pc:docMk/>
            <pc:sldMk cId="3677626728" sldId="256"/>
            <ac:graphicFrameMk id="24" creationId="{44D99850-C7FD-3CA8-E2D4-CC4F9FB2496F}"/>
          </ac:graphicFrameMkLst>
        </pc:graphicFrameChg>
        <pc:picChg chg="mod">
          <ac:chgData name="Jose Rafael B. Jereza Vi" userId="bbab206c-414b-4214-91b9-42bbaba5d4e1" providerId="ADAL" clId="{34C6DF96-3981-49DC-9B10-B0D1F0119167}" dt="2023-05-24T15:45:02.422" v="16" actId="1036"/>
          <ac:picMkLst>
            <pc:docMk/>
            <pc:sldMk cId="3677626728" sldId="256"/>
            <ac:picMk id="3" creationId="{102D0CE7-A196-B446-81CB-1FD077453D6B}"/>
          </ac:picMkLst>
        </pc:pic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34C6DF96-3981-49DC-9B10-B0D1F0119167}" dt="2023-05-26T00:25:46.193" v="97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Jose Rafael B. Jereza Vi" userId="bbab206c-414b-4214-91b9-42bbaba5d4e1" providerId="ADAL" clId="{34C6DF96-3981-49DC-9B10-B0D1F0119167}" dt="2023-05-28T13:46:25.086" v="1433" actId="20577"/>
              <pc2:cmMkLst xmlns:pc2="http://schemas.microsoft.com/office/powerpoint/2019/9/main/command">
                <pc:docMk/>
                <pc:sldMk cId="3677626728" sldId="256"/>
                <pc2:cmMk id="{746521BA-6437-48CB-8571-9C9BDBB7730C}"/>
              </pc2:cmMkLst>
            </pc226:cmChg>
          </p:ext>
        </pc:extLst>
      </pc:sldChg>
      <pc:sldMasterChg chg="modSldLayout">
        <pc:chgData name="Jose Rafael B. Jereza Vi" userId="bbab206c-414b-4214-91b9-42bbaba5d4e1" providerId="ADAL" clId="{34C6DF96-3981-49DC-9B10-B0D1F0119167}" dt="2023-05-28T13:45:39.087" v="1379"/>
        <pc:sldMasterMkLst>
          <pc:docMk/>
          <pc:sldMasterMk cId="119106745" sldId="2147483684"/>
        </pc:sldMasterMkLst>
        <pc:sldLayoutChg chg="modSp">
          <pc:chgData name="Jose Rafael B. Jereza Vi" userId="bbab206c-414b-4214-91b9-42bbaba5d4e1" providerId="ADAL" clId="{34C6DF96-3981-49DC-9B10-B0D1F0119167}" dt="2023-05-28T13:45:39.087" v="1379"/>
          <pc:sldLayoutMkLst>
            <pc:docMk/>
            <pc:sldMasterMk cId="119106745" sldId="2147483684"/>
            <pc:sldLayoutMk cId="685226779" sldId="2147483693"/>
          </pc:sldLayoutMkLst>
          <pc:spChg chg="mod">
            <ac:chgData name="Jose Rafael B. Jereza Vi" userId="bbab206c-414b-4214-91b9-42bbaba5d4e1" providerId="ADAL" clId="{34C6DF96-3981-49DC-9B10-B0D1F0119167}" dt="2023-05-28T13:45:39.087" v="1379"/>
            <ac:spMkLst>
              <pc:docMk/>
              <pc:sldMasterMk cId="119106745" sldId="2147483684"/>
              <pc:sldLayoutMk cId="685226779" sldId="2147483693"/>
              <ac:spMk id="3" creationId="{00000000-0000-0000-0000-000000000000}"/>
            </ac:spMkLst>
          </pc:spChg>
        </pc:sldLayoutChg>
      </pc:sldMasterChg>
    </pc:docChg>
  </pc:docChgLst>
  <pc:docChgLst>
    <pc:chgData name="Hannah Nicole C. Cabrera" userId="S::hnccabrera@bpi.com.ph::687238b0-55cc-4952-a3e2-79eb6053de43" providerId="AD" clId="Web-{61E05582-1114-243D-894A-BF0493951B36}"/>
    <pc:docChg chg="modSld">
      <pc:chgData name="Hannah Nicole C. Cabrera" userId="S::hnccabrera@bpi.com.ph::687238b0-55cc-4952-a3e2-79eb6053de43" providerId="AD" clId="Web-{61E05582-1114-243D-894A-BF0493951B36}" dt="2023-08-03T00:02:47.995" v="31" actId="20577"/>
      <pc:docMkLst>
        <pc:docMk/>
      </pc:docMkLst>
      <pc:sldChg chg="modSp modCm">
        <pc:chgData name="Hannah Nicole C. Cabrera" userId="S::hnccabrera@bpi.com.ph::687238b0-55cc-4952-a3e2-79eb6053de43" providerId="AD" clId="Web-{61E05582-1114-243D-894A-BF0493951B36}" dt="2023-08-03T00:02:47.995" v="31" actId="20577"/>
        <pc:sldMkLst>
          <pc:docMk/>
          <pc:sldMk cId="3677626728" sldId="256"/>
        </pc:sldMkLst>
        <pc:spChg chg="mod">
          <ac:chgData name="Hannah Nicole C. Cabrera" userId="S::hnccabrera@bpi.com.ph::687238b0-55cc-4952-a3e2-79eb6053de43" providerId="AD" clId="Web-{61E05582-1114-243D-894A-BF0493951B36}" dt="2023-08-03T00:02:47.995" v="31" actId="20577"/>
          <ac:spMkLst>
            <pc:docMk/>
            <pc:sldMk cId="3677626728" sldId="256"/>
            <ac:spMk id="5" creationId="{00000000-0008-0000-0000-000045000000}"/>
          </ac:spMkLst>
        </pc:spChg>
        <pc:spChg chg="mod">
          <ac:chgData name="Hannah Nicole C. Cabrera" userId="S::hnccabrera@bpi.com.ph::687238b0-55cc-4952-a3e2-79eb6053de43" providerId="AD" clId="Web-{61E05582-1114-243D-894A-BF0493951B36}" dt="2023-08-02T23:52:12.772" v="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1E05582-1114-243D-894A-BF0493951B36}" dt="2023-08-03T00:00:20.490" v="30"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61E05582-1114-243D-894A-BF0493951B36}" dt="2023-08-03T00:00:20.490" v="30"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61E05582-1114-243D-894A-BF0493951B36}" dt="2023-08-02T23:52:12.772" v="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61E05582-1114-243D-894A-BF0493951B36}" dt="2023-08-03T00:00:20.490" v="30"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61E05582-1114-243D-894A-BF0493951B36}" dt="2023-08-03T00:00:20.490" v="3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61E05582-1114-243D-894A-BF0493951B36}" dt="2023-08-02T23:52:40.210" v="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61E05582-1114-243D-894A-BF0493951B36}" dt="2023-08-03T00:00:20.490" v="30"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61E05582-1114-243D-894A-BF0493951B36}" dt="2023-08-02T23:52:12.772" v="5"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C4F9FFF3-C081-1301-18CB-5BC34C71A8F0}"/>
    <pc:docChg chg="modSld">
      <pc:chgData name="Evangeline Faye D. Abengoza" userId="S::efdabengoza@bpi.com.ph::4ff76b4a-d660-4a5f-a3e9-f1e2fb468c87" providerId="AD" clId="Web-{C4F9FFF3-C081-1301-18CB-5BC34C71A8F0}" dt="2023-06-06T23:12:36.910" v="87" actId="20577"/>
      <pc:docMkLst>
        <pc:docMk/>
      </pc:docMkLst>
      <pc:sldChg chg="modSp addCm delCm modCm">
        <pc:chgData name="Evangeline Faye D. Abengoza" userId="S::efdabengoza@bpi.com.ph::4ff76b4a-d660-4a5f-a3e9-f1e2fb468c87" providerId="AD" clId="Web-{C4F9FFF3-C081-1301-18CB-5BC34C71A8F0}" dt="2023-06-06T23:12:36.910" v="87" actId="20577"/>
        <pc:sldMkLst>
          <pc:docMk/>
          <pc:sldMk cId="3677626728" sldId="256"/>
        </pc:sldMkLst>
        <pc:spChg chg="mod">
          <ac:chgData name="Evangeline Faye D. Abengoza" userId="S::efdabengoza@bpi.com.ph::4ff76b4a-d660-4a5f-a3e9-f1e2fb468c87" providerId="AD" clId="Web-{C4F9FFF3-C081-1301-18CB-5BC34C71A8F0}" dt="2023-06-06T23:01:01.212" v="1" actId="20577"/>
          <ac:spMkLst>
            <pc:docMk/>
            <pc:sldMk cId="3677626728" sldId="256"/>
            <ac:spMk id="5" creationId="{00000000-0008-0000-0000-000045000000}"/>
          </ac:spMkLst>
        </pc:spChg>
        <pc:spChg chg="mod">
          <ac:chgData name="Evangeline Faye D. Abengoza" userId="S::efdabengoza@bpi.com.ph::4ff76b4a-d660-4a5f-a3e9-f1e2fb468c87" providerId="AD" clId="Web-{C4F9FFF3-C081-1301-18CB-5BC34C71A8F0}" dt="2023-06-06T23:12:36.910" v="8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C4F9FFF3-C081-1301-18CB-5BC34C71A8F0}" dt="2023-06-06T23:09:29.012" v="83" actId="20577"/>
              <pc2:cmMkLst xmlns:pc2="http://schemas.microsoft.com/office/powerpoint/2019/9/main/command">
                <pc:docMk/>
                <pc:sldMk cId="3677626728" sldId="256"/>
                <pc2:cmMk id="{F4AFC732-4C57-4855-8B46-448ECE79F5BB}"/>
              </pc2:cmMkLst>
            </pc226:cmChg>
            <pc226:cmChg xmlns:pc226="http://schemas.microsoft.com/office/powerpoint/2022/06/main/command" chg="add">
              <pc226:chgData name="Evangeline Faye D. Abengoza" userId="S::efdabengoza@bpi.com.ph::4ff76b4a-d660-4a5f-a3e9-f1e2fb468c87" providerId="AD" clId="Web-{C4F9FFF3-C081-1301-18CB-5BC34C71A8F0}" dt="2023-06-06T23:12:16.347" v="85"/>
              <pc2:cmMkLst xmlns:pc2="http://schemas.microsoft.com/office/powerpoint/2019/9/main/command">
                <pc:docMk/>
                <pc:sldMk cId="3677626728" sldId="256"/>
                <pc2:cmMk id="{432C1A4B-E000-4322-A0FE-73A0326DF9C6}"/>
              </pc2:cmMkLst>
            </pc226:cmChg>
            <pc226:cmChg xmlns:pc226="http://schemas.microsoft.com/office/powerpoint/2022/06/main/command" chg="del">
              <pc226:chgData name="Evangeline Faye D. Abengoza" userId="S::efdabengoza@bpi.com.ph::4ff76b4a-d660-4a5f-a3e9-f1e2fb468c87" providerId="AD" clId="Web-{C4F9FFF3-C081-1301-18CB-5BC34C71A8F0}" dt="2023-06-06T23:01:08.056" v="3"/>
              <pc2:cmMkLst xmlns:pc2="http://schemas.microsoft.com/office/powerpoint/2019/9/main/command">
                <pc:docMk/>
                <pc:sldMk cId="3677626728" sldId="256"/>
                <pc2:cmMk id="{8EE0E687-DF6C-49A1-9A77-D8512CEE4ABD}"/>
              </pc2:cmMkLst>
            </pc226:cmChg>
            <pc226:cmChg xmlns:pc226="http://schemas.microsoft.com/office/powerpoint/2022/06/main/command" chg="mod">
              <pc226:chgData name="Evangeline Faye D. Abengoza" userId="S::efdabengoza@bpi.com.ph::4ff76b4a-d660-4a5f-a3e9-f1e2fb468c87" providerId="AD" clId="Web-{C4F9FFF3-C081-1301-18CB-5BC34C71A8F0}" dt="2023-06-06T23:09:29.012" v="83" actId="20577"/>
              <pc2:cmMkLst xmlns:pc2="http://schemas.microsoft.com/office/powerpoint/2019/9/main/command">
                <pc:docMk/>
                <pc:sldMk cId="3677626728" sldId="256"/>
                <pc2:cmMk id="{A746EA96-C41B-4C08-A9FB-024BC50E271B}"/>
              </pc2:cmMkLst>
            </pc226:cmChg>
          </p:ext>
        </pc:extLst>
      </pc:sldChg>
    </pc:docChg>
  </pc:docChgLst>
  <pc:docChgLst>
    <pc:chgData name="Evangeline Faye D. Abengoza" userId="S::efdabengoza@bpi.com.ph::4ff76b4a-d660-4a5f-a3e9-f1e2fb468c87" providerId="AD" clId="Web-{D9BA2911-8254-C3B7-944A-67D5129018C7}"/>
    <pc:docChg chg="modSld">
      <pc:chgData name="Evangeline Faye D. Abengoza" userId="S::efdabengoza@bpi.com.ph::4ff76b4a-d660-4a5f-a3e9-f1e2fb468c87" providerId="AD" clId="Web-{D9BA2911-8254-C3B7-944A-67D5129018C7}" dt="2023-05-31T00:02:48.306" v="112" actId="20577"/>
      <pc:docMkLst>
        <pc:docMk/>
      </pc:docMkLst>
      <pc:sldChg chg="modSp addCm delCm modCm">
        <pc:chgData name="Evangeline Faye D. Abengoza" userId="S::efdabengoza@bpi.com.ph::4ff76b4a-d660-4a5f-a3e9-f1e2fb468c87" providerId="AD" clId="Web-{D9BA2911-8254-C3B7-944A-67D5129018C7}" dt="2023-05-31T00:02:48.306" v="112" actId="20577"/>
        <pc:sldMkLst>
          <pc:docMk/>
          <pc:sldMk cId="3677626728" sldId="256"/>
        </pc:sldMkLst>
        <pc:spChg chg="mod">
          <ac:chgData name="Evangeline Faye D. Abengoza" userId="S::efdabengoza@bpi.com.ph::4ff76b4a-d660-4a5f-a3e9-f1e2fb468c87" providerId="AD" clId="Web-{D9BA2911-8254-C3B7-944A-67D5129018C7}" dt="2023-05-31T00:02:48.306" v="11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mod">
              <pc226:chgData name="Evangeline Faye D. Abengoza" userId="S::efdabengoza@bpi.com.ph::4ff76b4a-d660-4a5f-a3e9-f1e2fb468c87" providerId="AD" clId="Web-{D9BA2911-8254-C3B7-944A-67D5129018C7}" dt="2023-05-30T23:56:10.438" v="6"/>
              <pc2:cmMkLst xmlns:pc2="http://schemas.microsoft.com/office/powerpoint/2019/9/main/command">
                <pc:docMk/>
                <pc:sldMk cId="3677626728" sldId="256"/>
                <pc2:cmMk id="{EAE8430B-42C9-419C-A1B0-4E10BB525626}"/>
              </pc2:cmMkLst>
            </pc226:cmChg>
            <pc226:cmChg xmlns:pc226="http://schemas.microsoft.com/office/powerpoint/2022/06/main/command" chg="mod">
              <pc226:chgData name="Evangeline Faye D. Abengoza" userId="S::efdabengoza@bpi.com.ph::4ff76b4a-d660-4a5f-a3e9-f1e2fb468c87" providerId="AD" clId="Web-{D9BA2911-8254-C3B7-944A-67D5129018C7}" dt="2023-05-31T00:02:45.150" v="111"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Evangeline Faye D. Abengoza" userId="S::efdabengoza@bpi.com.ph::4ff76b4a-d660-4a5f-a3e9-f1e2fb468c87" providerId="AD" clId="Web-{D9BA2911-8254-C3B7-944A-67D5129018C7}" dt="2023-05-31T00:02:45.150" v="111"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D9BA2911-8254-C3B7-944A-67D5129018C7}" dt="2023-05-31T00:02:45.150" v="111" actId="20577"/>
              <pc2:cmMkLst xmlns:pc2="http://schemas.microsoft.com/office/powerpoint/2019/9/main/command">
                <pc:docMk/>
                <pc:sldMk cId="3677626728" sldId="256"/>
                <pc2:cmMk id="{A746EA96-C41B-4C08-A9FB-024BC50E271B}"/>
              </pc2:cmMkLst>
            </pc226:cmChg>
            <pc226:cmChg xmlns:pc226="http://schemas.microsoft.com/office/powerpoint/2022/06/main/command" chg="add mod">
              <pc226:chgData name="Evangeline Faye D. Abengoza" userId="S::efdabengoza@bpi.com.ph::4ff76b4a-d660-4a5f-a3e9-f1e2fb468c87" providerId="AD" clId="Web-{D9BA2911-8254-C3B7-944A-67D5129018C7}" dt="2023-05-31T00:02:45.150" v="111" actId="20577"/>
              <pc2:cmMkLst xmlns:pc2="http://schemas.microsoft.com/office/powerpoint/2019/9/main/command">
                <pc:docMk/>
                <pc:sldMk cId="3677626728" sldId="256"/>
                <pc2:cmMk id="{0BF36198-C8C9-4FD4-AAA0-1F3E7CD5390F}"/>
              </pc2:cmMkLst>
              <pc226:cmRplyChg chg="add">
                <pc226:chgData name="Evangeline Faye D. Abengoza" userId="S::efdabengoza@bpi.com.ph::4ff76b4a-d660-4a5f-a3e9-f1e2fb468c87" providerId="AD" clId="Web-{D9BA2911-8254-C3B7-944A-67D5129018C7}" dt="2023-05-30T23:59:41.474" v="92"/>
                <pc2:cmRplyMkLst xmlns:pc2="http://schemas.microsoft.com/office/powerpoint/2019/9/main/command">
                  <pc:docMk/>
                  <pc:sldMk cId="3677626728" sldId="256"/>
                  <pc2:cmMk id="{0BF36198-C8C9-4FD4-AAA0-1F3E7CD5390F}"/>
                  <pc2:cmRplyMk id="{9BD4673E-2E33-4D1B-BC5A-F4E494EBB788}"/>
                </pc2:cmRplyMkLst>
              </pc226:cmRplyChg>
            </pc226:cmChg>
          </p:ext>
        </pc:extLst>
      </pc:sldChg>
    </pc:docChg>
  </pc:docChgLst>
  <pc:docChgLst>
    <pc:chgData name="Jaymee Olivia R. Comia" userId="S::jorcomia@bpi.com.ph::2079e24d-6a27-45ca-8297-e6fda31c4683" providerId="AD" clId="Web-{4B3C1913-15B5-B14B-D3B4-63EE44B6744C}"/>
    <pc:docChg chg="modSld">
      <pc:chgData name="Jaymee Olivia R. Comia" userId="S::jorcomia@bpi.com.ph::2079e24d-6a27-45ca-8297-e6fda31c4683" providerId="AD" clId="Web-{4B3C1913-15B5-B14B-D3B4-63EE44B6744C}" dt="2023-06-30T00:34:45.043" v="3" actId="20577"/>
      <pc:docMkLst>
        <pc:docMk/>
      </pc:docMkLst>
      <pc:sldChg chg="modSp modCm">
        <pc:chgData name="Jaymee Olivia R. Comia" userId="S::jorcomia@bpi.com.ph::2079e24d-6a27-45ca-8297-e6fda31c4683" providerId="AD" clId="Web-{4B3C1913-15B5-B14B-D3B4-63EE44B6744C}" dt="2023-06-30T00:34:45.043" v="3" actId="20577"/>
        <pc:sldMkLst>
          <pc:docMk/>
          <pc:sldMk cId="3677626728" sldId="256"/>
        </pc:sldMkLst>
        <pc:spChg chg="mod">
          <ac:chgData name="Jaymee Olivia R. Comia" userId="S::jorcomia@bpi.com.ph::2079e24d-6a27-45ca-8297-e6fda31c4683" providerId="AD" clId="Web-{4B3C1913-15B5-B14B-D3B4-63EE44B6744C}" dt="2023-06-30T00:34:45.043" v="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B3C1913-15B5-B14B-D3B4-63EE44B6744C}" dt="2023-06-30T00:34:43.886" v="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4B3C1913-15B5-B14B-D3B4-63EE44B6744C}" dt="2023-06-30T00:34:43.886" v="2" actId="20577"/>
              <pc2:cmMkLst xmlns:pc2="http://schemas.microsoft.com/office/powerpoint/2019/9/main/command">
                <pc:docMk/>
                <pc:sldMk cId="3677626728" sldId="256"/>
                <pc2:cmMk id="{451484DD-9612-4E22-9D5B-F89B81EE1E62}"/>
              </pc2:cmMkLst>
            </pc226:cmChg>
          </p:ext>
        </pc:extLst>
      </pc:sldChg>
    </pc:docChg>
  </pc:docChgLst>
  <pc:docChgLst>
    <pc:chgData name="Hannah Nicole C. Cabrera" userId="S::hnccabrera@bpi.com.ph::687238b0-55cc-4952-a3e2-79eb6053de43" providerId="AD" clId="Web-{89E0BEAD-4F0E-1756-5868-86FF73DEA3F4}"/>
    <pc:docChg chg="modSld">
      <pc:chgData name="Hannah Nicole C. Cabrera" userId="S::hnccabrera@bpi.com.ph::687238b0-55cc-4952-a3e2-79eb6053de43" providerId="AD" clId="Web-{89E0BEAD-4F0E-1756-5868-86FF73DEA3F4}" dt="2023-07-27T00:06:56.914" v="74" actId="20577"/>
      <pc:docMkLst>
        <pc:docMk/>
      </pc:docMkLst>
      <pc:sldChg chg="modSp modCm">
        <pc:chgData name="Hannah Nicole C. Cabrera" userId="S::hnccabrera@bpi.com.ph::687238b0-55cc-4952-a3e2-79eb6053de43" providerId="AD" clId="Web-{89E0BEAD-4F0E-1756-5868-86FF73DEA3F4}" dt="2023-07-27T00:06:56.914" v="74" actId="20577"/>
        <pc:sldMkLst>
          <pc:docMk/>
          <pc:sldMk cId="3677626728" sldId="256"/>
        </pc:sldMkLst>
        <pc:spChg chg="mod">
          <ac:chgData name="Hannah Nicole C. Cabrera" userId="S::hnccabrera@bpi.com.ph::687238b0-55cc-4952-a3e2-79eb6053de43" providerId="AD" clId="Web-{89E0BEAD-4F0E-1756-5868-86FF73DEA3F4}" dt="2023-07-26T23:55:34.160" v="38" actId="20577"/>
          <ac:spMkLst>
            <pc:docMk/>
            <pc:sldMk cId="3677626728" sldId="256"/>
            <ac:spMk id="5" creationId="{00000000-0008-0000-0000-000045000000}"/>
          </ac:spMkLst>
        </pc:spChg>
        <pc:spChg chg="mod">
          <ac:chgData name="Hannah Nicole C. Cabrera" userId="S::hnccabrera@bpi.com.ph::687238b0-55cc-4952-a3e2-79eb6053de43" providerId="AD" clId="Web-{89E0BEAD-4F0E-1756-5868-86FF73DEA3F4}" dt="2023-07-27T00:06:56.914" v="7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9E0BEAD-4F0E-1756-5868-86FF73DEA3F4}" dt="2023-07-27T00:06:53.633" v="7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89E0BEAD-4F0E-1756-5868-86FF73DEA3F4}" dt="2023-07-26T23:54:25.439" v="3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89E0BEAD-4F0E-1756-5868-86FF73DEA3F4}" dt="2023-07-27T00:06:53.633" v="7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9E0BEAD-4F0E-1756-5868-86FF73DEA3F4}" dt="2023-07-26T23:55:33.472" v="3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89E0BEAD-4F0E-1756-5868-86FF73DEA3F4}" dt="2023-07-27T00:06:53.633" v="73"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8B59E00A-3D79-F77D-720D-C1AB57C33F5D}"/>
    <pc:docChg chg="modSld">
      <pc:chgData name="Evangeline Faye D. Abengoza" userId="S::efdabengoza@bpi.com.ph::4ff76b4a-d660-4a5f-a3e9-f1e2fb468c87" providerId="AD" clId="Web-{8B59E00A-3D79-F77D-720D-C1AB57C33F5D}" dt="2023-05-30T00:07:47.879" v="33"/>
      <pc:docMkLst>
        <pc:docMk/>
      </pc:docMkLst>
      <pc:sldChg chg="modSp addCm delCm modCm">
        <pc:chgData name="Evangeline Faye D. Abengoza" userId="S::efdabengoza@bpi.com.ph::4ff76b4a-d660-4a5f-a3e9-f1e2fb468c87" providerId="AD" clId="Web-{8B59E00A-3D79-F77D-720D-C1AB57C33F5D}" dt="2023-05-30T00:07:47.879" v="33"/>
        <pc:sldMkLst>
          <pc:docMk/>
          <pc:sldMk cId="3677626728" sldId="256"/>
        </pc:sldMkLst>
        <pc:spChg chg="mod">
          <ac:chgData name="Evangeline Faye D. Abengoza" userId="S::efdabengoza@bpi.com.ph::4ff76b4a-d660-4a5f-a3e9-f1e2fb468c87" providerId="AD" clId="Web-{8B59E00A-3D79-F77D-720D-C1AB57C33F5D}" dt="2023-05-30T00:07:34.769" v="3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mod">
              <pc226:chgData name="Evangeline Faye D. Abengoza" userId="S::efdabengoza@bpi.com.ph::4ff76b4a-d660-4a5f-a3e9-f1e2fb468c87" providerId="AD" clId="Web-{8B59E00A-3D79-F77D-720D-C1AB57C33F5D}" dt="2023-05-30T00:06:33.658" v="31" actId="20577"/>
              <pc2:cmMkLst xmlns:pc2="http://schemas.microsoft.com/office/powerpoint/2019/9/main/command">
                <pc:docMk/>
                <pc:sldMk cId="3677626728" sldId="256"/>
                <pc2:cmMk id="{EAE8430B-42C9-419C-A1B0-4E10BB525626}"/>
              </pc2:cmMkLst>
            </pc226:cmChg>
            <pc226:cmChg xmlns:pc226="http://schemas.microsoft.com/office/powerpoint/2022/06/main/command" chg="del mod">
              <pc226:chgData name="Evangeline Faye D. Abengoza" userId="S::efdabengoza@bpi.com.ph::4ff76b4a-d660-4a5f-a3e9-f1e2fb468c87" providerId="AD" clId="Web-{8B59E00A-3D79-F77D-720D-C1AB57C33F5D}" dt="2023-05-30T00:07:47.879" v="33"/>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Evangeline Faye D. Abengoza" userId="S::efdabengoza@bpi.com.ph::4ff76b4a-d660-4a5f-a3e9-f1e2fb468c87" providerId="AD" clId="Web-{8B59E00A-3D79-F77D-720D-C1AB57C33F5D}" dt="2023-05-30T00:05:12.296" v="14"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Evangeline Faye D. Abengoza" userId="S::efdabengoza@bpi.com.ph::4ff76b4a-d660-4a5f-a3e9-f1e2fb468c87" providerId="AD" clId="Web-{8B59E00A-3D79-F77D-720D-C1AB57C33F5D}" dt="2023-05-30T00:05:12.296" v="14"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8B59E00A-3D79-F77D-720D-C1AB57C33F5D}" dt="2023-05-30T00:06:33.658" v="31" actId="20577"/>
              <pc2:cmMkLst xmlns:pc2="http://schemas.microsoft.com/office/powerpoint/2019/9/main/command">
                <pc:docMk/>
                <pc:sldMk cId="3677626728" sldId="256"/>
                <pc2:cmMk id="{A746EA96-C41B-4C08-A9FB-024BC50E271B}"/>
              </pc2:cmMkLst>
            </pc226:cmChg>
            <pc226:cmChg xmlns:pc226="http://schemas.microsoft.com/office/powerpoint/2022/06/main/command" chg="del">
              <pc226:chgData name="Evangeline Faye D. Abengoza" userId="S::efdabengoza@bpi.com.ph::4ff76b4a-d660-4a5f-a3e9-f1e2fb468c87" providerId="AD" clId="Web-{8B59E00A-3D79-F77D-720D-C1AB57C33F5D}" dt="2023-05-29T23:57:52.625" v="5"/>
              <pc2:cmMkLst xmlns:pc2="http://schemas.microsoft.com/office/powerpoint/2019/9/main/command">
                <pc:docMk/>
                <pc:sldMk cId="3677626728" sldId="256"/>
                <pc2:cmMk id="{46580DB5-4982-4E9C-A279-F69CB03E2D21}"/>
              </pc2:cmMkLst>
            </pc226:cmChg>
            <pc226:cmChg xmlns:pc226="http://schemas.microsoft.com/office/powerpoint/2022/06/main/command" chg="mod">
              <pc226:chgData name="Evangeline Faye D. Abengoza" userId="S::efdabengoza@bpi.com.ph::4ff76b4a-d660-4a5f-a3e9-f1e2fb468c87" providerId="AD" clId="Web-{8B59E00A-3D79-F77D-720D-C1AB57C33F5D}" dt="2023-05-29T23:57:28.468" v="0" actId="20577"/>
              <pc2:cmMkLst xmlns:pc2="http://schemas.microsoft.com/office/powerpoint/2019/9/main/command">
                <pc:docMk/>
                <pc:sldMk cId="3677626728" sldId="256"/>
                <pc2:cmMk id="{746521BA-6437-48CB-8571-9C9BDBB7730C}"/>
              </pc2:cmMkLst>
            </pc226:cmChg>
          </p:ext>
        </pc:extLst>
      </pc:sldChg>
    </pc:docChg>
  </pc:docChgLst>
  <pc:docChgLst>
    <pc:chgData name="Jaymee Olivia R. Comia" userId="S::jorcomia@bpi.com.ph::2079e24d-6a27-45ca-8297-e6fda31c4683" providerId="AD" clId="Web-{55553A50-F6BA-5F8E-E323-9F54AD0EC854}"/>
    <pc:docChg chg="modSld">
      <pc:chgData name="Jaymee Olivia R. Comia" userId="S::jorcomia@bpi.com.ph::2079e24d-6a27-45ca-8297-e6fda31c4683" providerId="AD" clId="Web-{55553A50-F6BA-5F8E-E323-9F54AD0EC854}" dt="2023-07-25T23:54:43.640" v="174" actId="20577"/>
      <pc:docMkLst>
        <pc:docMk/>
      </pc:docMkLst>
      <pc:sldChg chg="modSp modCm">
        <pc:chgData name="Jaymee Olivia R. Comia" userId="S::jorcomia@bpi.com.ph::2079e24d-6a27-45ca-8297-e6fda31c4683" providerId="AD" clId="Web-{55553A50-F6BA-5F8E-E323-9F54AD0EC854}" dt="2023-07-25T23:54:43.640" v="174" actId="20577"/>
        <pc:sldMkLst>
          <pc:docMk/>
          <pc:sldMk cId="3677626728" sldId="256"/>
        </pc:sldMkLst>
        <pc:spChg chg="mod">
          <ac:chgData name="Jaymee Olivia R. Comia" userId="S::jorcomia@bpi.com.ph::2079e24d-6a27-45ca-8297-e6fda31c4683" providerId="AD" clId="Web-{55553A50-F6BA-5F8E-E323-9F54AD0EC854}" dt="2023-07-25T23:04:20.877" v="1" actId="20577"/>
          <ac:spMkLst>
            <pc:docMk/>
            <pc:sldMk cId="3677626728" sldId="256"/>
            <ac:spMk id="5" creationId="{00000000-0008-0000-0000-000045000000}"/>
          </ac:spMkLst>
        </pc:spChg>
        <pc:spChg chg="mod">
          <ac:chgData name="Jaymee Olivia R. Comia" userId="S::jorcomia@bpi.com.ph::2079e24d-6a27-45ca-8297-e6fda31c4683" providerId="AD" clId="Web-{55553A50-F6BA-5F8E-E323-9F54AD0EC854}" dt="2023-07-25T23:54:43.640" v="17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55553A50-F6BA-5F8E-E323-9F54AD0EC854}" dt="2023-07-25T23:54:40.078" v="17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55553A50-F6BA-5F8E-E323-9F54AD0EC854}" dt="2023-07-25T23:54:40.078" v="17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55553A50-F6BA-5F8E-E323-9F54AD0EC854}" dt="2023-07-25T23:54:40.078" v="173"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2E6F8BAC-E9A2-CA6D-4DE8-E2532BD0181C}"/>
    <pc:docChg chg="modSld">
      <pc:chgData name="Jaymee Olivia R. Comia" userId="S::jorcomia@bpi.com.ph::2079e24d-6a27-45ca-8297-e6fda31c4683" providerId="AD" clId="Web-{2E6F8BAC-E9A2-CA6D-4DE8-E2532BD0181C}" dt="2023-07-11T23:53:46.036" v="195" actId="20577"/>
      <pc:docMkLst>
        <pc:docMk/>
      </pc:docMkLst>
      <pc:sldChg chg="modSp modCm">
        <pc:chgData name="Jaymee Olivia R. Comia" userId="S::jorcomia@bpi.com.ph::2079e24d-6a27-45ca-8297-e6fda31c4683" providerId="AD" clId="Web-{2E6F8BAC-E9A2-CA6D-4DE8-E2532BD0181C}" dt="2023-07-11T23:53:46.036" v="195" actId="20577"/>
        <pc:sldMkLst>
          <pc:docMk/>
          <pc:sldMk cId="3677626728" sldId="256"/>
        </pc:sldMkLst>
        <pc:spChg chg="mod">
          <ac:chgData name="Jaymee Olivia R. Comia" userId="S::jorcomia@bpi.com.ph::2079e24d-6a27-45ca-8297-e6fda31c4683" providerId="AD" clId="Web-{2E6F8BAC-E9A2-CA6D-4DE8-E2532BD0181C}" dt="2023-07-11T22:38:22.109" v="0" actId="20577"/>
          <ac:spMkLst>
            <pc:docMk/>
            <pc:sldMk cId="3677626728" sldId="256"/>
            <ac:spMk id="5" creationId="{00000000-0008-0000-0000-000045000000}"/>
          </ac:spMkLst>
        </pc:spChg>
        <pc:spChg chg="mod">
          <ac:chgData name="Jaymee Olivia R. Comia" userId="S::jorcomia@bpi.com.ph::2079e24d-6a27-45ca-8297-e6fda31c4683" providerId="AD" clId="Web-{2E6F8BAC-E9A2-CA6D-4DE8-E2532BD0181C}" dt="2023-07-11T23:53:46.036" v="19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E6F8BAC-E9A2-CA6D-4DE8-E2532BD0181C}" dt="2023-07-11T23:53:44.974" v="19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2E6F8BAC-E9A2-CA6D-4DE8-E2532BD0181C}" dt="2023-07-11T23:53:44.974" v="19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2E6F8BAC-E9A2-CA6D-4DE8-E2532BD0181C}" dt="2023-07-11T23:53:44.974" v="194" actId="20577"/>
              <pc2:cmMkLst xmlns:pc2="http://schemas.microsoft.com/office/powerpoint/2019/9/main/command">
                <pc:docMk/>
                <pc:sldMk cId="3677626728" sldId="256"/>
                <pc2:cmMk id="{57A253D7-FE2E-4004-A02D-71C2C58631DE}"/>
              </pc2:cmMkLst>
            </pc226:cmChg>
          </p:ext>
        </pc:extLst>
      </pc:sldChg>
    </pc:docChg>
  </pc:docChgLst>
  <pc:docChgLst>
    <pc:chgData name="Jaymee Olivia R. Comia" userId="S::jorcomia@bpi.com.ph::2079e24d-6a27-45ca-8297-e6fda31c4683" providerId="AD" clId="Web-{60DFA394-40FC-B2BD-8715-9AB2EA604E39}"/>
    <pc:docChg chg="modSld">
      <pc:chgData name="Jaymee Olivia R. Comia" userId="S::jorcomia@bpi.com.ph::2079e24d-6a27-45ca-8297-e6fda31c4683" providerId="AD" clId="Web-{60DFA394-40FC-B2BD-8715-9AB2EA604E39}" dt="2023-08-04T00:46:47.315" v="11" actId="20577"/>
      <pc:docMkLst>
        <pc:docMk/>
      </pc:docMkLst>
      <pc:sldChg chg="modSp modCm">
        <pc:chgData name="Jaymee Olivia R. Comia" userId="S::jorcomia@bpi.com.ph::2079e24d-6a27-45ca-8297-e6fda31c4683" providerId="AD" clId="Web-{60DFA394-40FC-B2BD-8715-9AB2EA604E39}" dt="2023-08-04T00:46:47.315" v="11" actId="20577"/>
        <pc:sldMkLst>
          <pc:docMk/>
          <pc:sldMk cId="3677626728" sldId="256"/>
        </pc:sldMkLst>
        <pc:spChg chg="mod">
          <ac:chgData name="Jaymee Olivia R. Comia" userId="S::jorcomia@bpi.com.ph::2079e24d-6a27-45ca-8297-e6fda31c4683" providerId="AD" clId="Web-{60DFA394-40FC-B2BD-8715-9AB2EA604E39}" dt="2023-08-04T00:46:47.315" v="1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60DFA394-40FC-B2BD-8715-9AB2EA604E39}" dt="2023-08-04T00:46:22.268" v="0"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60DFA394-40FC-B2BD-8715-9AB2EA604E39}" dt="2023-08-04T00:46:22.268" v="0"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60DFA394-40FC-B2BD-8715-9AB2EA604E39}" dt="2023-08-04T00:46:47.315" v="11" actId="20577"/>
              <pc2:cmMkLst xmlns:pc2="http://schemas.microsoft.com/office/powerpoint/2019/9/main/command">
                <pc:docMk/>
                <pc:sldMk cId="3677626728" sldId="256"/>
                <pc2:cmMk id="{754BCEE8-CEF9-4EAA-B56D-66863C9F51BB}"/>
              </pc2:cmMkLst>
            </pc226:cmChg>
          </p:ext>
        </pc:extLst>
      </pc:sldChg>
    </pc:docChg>
  </pc:docChgLst>
  <pc:docChgLst>
    <pc:chgData clId="Web-{3068EC6B-4597-44F4-5232-95F7F80BA57C}"/>
    <pc:docChg chg="modSld">
      <pc:chgData name="" userId="" providerId="" clId="Web-{3068EC6B-4597-44F4-5232-95F7F80BA57C}" dt="2023-06-29T23:05:26.815" v="1" actId="20577"/>
      <pc:docMkLst>
        <pc:docMk/>
      </pc:docMkLst>
      <pc:sldChg chg="modSp">
        <pc:chgData name="" userId="" providerId="" clId="Web-{3068EC6B-4597-44F4-5232-95F7F80BA57C}" dt="2023-06-29T23:05:26.815" v="1" actId="20577"/>
        <pc:sldMkLst>
          <pc:docMk/>
          <pc:sldMk cId="3677626728" sldId="256"/>
        </pc:sldMkLst>
        <pc:spChg chg="mod">
          <ac:chgData name="" userId="" providerId="" clId="Web-{3068EC6B-4597-44F4-5232-95F7F80BA57C}" dt="2023-06-29T23:05:19.299" v="0" actId="20577"/>
          <ac:spMkLst>
            <pc:docMk/>
            <pc:sldMk cId="3677626728" sldId="256"/>
            <ac:spMk id="5" creationId="{00000000-0008-0000-0000-000045000000}"/>
          </ac:spMkLst>
        </pc:spChg>
        <pc:spChg chg="mod">
          <ac:chgData name="" userId="" providerId="" clId="Web-{3068EC6B-4597-44F4-5232-95F7F80BA57C}" dt="2023-06-29T23:05:26.815" v="1" actId="20577"/>
          <ac:spMkLst>
            <pc:docMk/>
            <pc:sldMk cId="3677626728" sldId="256"/>
            <ac:spMk id="6" creationId="{00000000-0008-0000-0000-000045000000}"/>
          </ac:spMkLst>
        </pc:spChg>
      </pc:sldChg>
    </pc:docChg>
  </pc:docChgLst>
  <pc:docChgLst>
    <pc:chgData name="Jose Rafael B. Jereza Vi" userId="S::jrbjerezavi@bpi.com.ph::bbab206c-414b-4214-91b9-42bbaba5d4e1" providerId="AD" clId="Web-{A3E8016F-A7DB-A6FF-B3B7-8BB75634DC57}"/>
    <pc:docChg chg="modSld">
      <pc:chgData name="Jose Rafael B. Jereza Vi" userId="S::jrbjerezavi@bpi.com.ph::bbab206c-414b-4214-91b9-42bbaba5d4e1" providerId="AD" clId="Web-{A3E8016F-A7DB-A6FF-B3B7-8BB75634DC57}" dt="2023-06-29T01:27:19.472" v="105" actId="20577"/>
      <pc:docMkLst>
        <pc:docMk/>
      </pc:docMkLst>
      <pc:sldChg chg="modSp modCm">
        <pc:chgData name="Jose Rafael B. Jereza Vi" userId="S::jrbjerezavi@bpi.com.ph::bbab206c-414b-4214-91b9-42bbaba5d4e1" providerId="AD" clId="Web-{A3E8016F-A7DB-A6FF-B3B7-8BB75634DC57}" dt="2023-06-29T01:27:19.472" v="105" actId="20577"/>
        <pc:sldMkLst>
          <pc:docMk/>
          <pc:sldMk cId="3677626728" sldId="256"/>
        </pc:sldMkLst>
        <pc:spChg chg="mod">
          <ac:chgData name="Jose Rafael B. Jereza Vi" userId="S::jrbjerezavi@bpi.com.ph::bbab206c-414b-4214-91b9-42bbaba5d4e1" providerId="AD" clId="Web-{A3E8016F-A7DB-A6FF-B3B7-8BB75634DC57}" dt="2023-06-29T01:27:19.472" v="10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A3E8016F-A7DB-A6FF-B3B7-8BB75634DC57}" dt="2023-06-29T01:27:19.472" v="10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S::jrbjerezavi@bpi.com.ph::bbab206c-414b-4214-91b9-42bbaba5d4e1" providerId="AD" clId="Web-{A3E8016F-A7DB-A6FF-B3B7-8BB75634DC57}" dt="2023-06-29T01:27:19.472" v="105" actId="20577"/>
              <pc2:cmMkLst xmlns:pc2="http://schemas.microsoft.com/office/powerpoint/2019/9/main/command">
                <pc:docMk/>
                <pc:sldMk cId="3677626728" sldId="256"/>
                <pc2:cmMk id="{451484DD-9612-4E22-9D5B-F89B81EE1E62}"/>
              </pc2:cmMkLst>
            </pc226:cmChg>
          </p:ext>
        </pc:extLst>
      </pc:sldChg>
    </pc:docChg>
  </pc:docChgLst>
  <pc:docChgLst>
    <pc:chgData name="Jose Rafael B. Jereza Vi" userId="S::jrbjerezavi@bpi.com.ph::bbab206c-414b-4214-91b9-42bbaba5d4e1" providerId="AD" clId="Web-{A0C08EBA-BEC2-203A-7E4F-CBB6A9037649}"/>
    <pc:docChg chg="modSld">
      <pc:chgData name="Jose Rafael B. Jereza Vi" userId="S::jrbjerezavi@bpi.com.ph::bbab206c-414b-4214-91b9-42bbaba5d4e1" providerId="AD" clId="Web-{A0C08EBA-BEC2-203A-7E4F-CBB6A9037649}" dt="2023-07-18T00:17:37.922" v="364"/>
      <pc:docMkLst>
        <pc:docMk/>
      </pc:docMkLst>
      <pc:sldChg chg="modSp addCm modCm">
        <pc:chgData name="Jose Rafael B. Jereza Vi" userId="S::jrbjerezavi@bpi.com.ph::bbab206c-414b-4214-91b9-42bbaba5d4e1" providerId="AD" clId="Web-{A0C08EBA-BEC2-203A-7E4F-CBB6A9037649}" dt="2023-07-18T00:17:37.922" v="364"/>
        <pc:sldMkLst>
          <pc:docMk/>
          <pc:sldMk cId="3677626728" sldId="256"/>
        </pc:sldMkLst>
        <pc:spChg chg="mod">
          <ac:chgData name="Jose Rafael B. Jereza Vi" userId="S::jrbjerezavi@bpi.com.ph::bbab206c-414b-4214-91b9-42bbaba5d4e1" providerId="AD" clId="Web-{A0C08EBA-BEC2-203A-7E4F-CBB6A9037649}" dt="2023-07-17T23:54:29.089" v="207" actId="20577"/>
          <ac:spMkLst>
            <pc:docMk/>
            <pc:sldMk cId="3677626728" sldId="256"/>
            <ac:spMk id="5" creationId="{00000000-0008-0000-0000-000045000000}"/>
          </ac:spMkLst>
        </pc:spChg>
        <pc:spChg chg="mod">
          <ac:chgData name="Jose Rafael B. Jereza Vi" userId="S::jrbjerezavi@bpi.com.ph::bbab206c-414b-4214-91b9-42bbaba5d4e1" providerId="AD" clId="Web-{A0C08EBA-BEC2-203A-7E4F-CBB6A9037649}" dt="2023-07-18T00:17:12.797" v="36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A0C08EBA-BEC2-203A-7E4F-CBB6A9037649}" dt="2023-07-17T23:48:56.642" v="204"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A0C08EBA-BEC2-203A-7E4F-CBB6A9037649}" dt="2023-07-17T23:48:56.642" v="20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A0C08EBA-BEC2-203A-7E4F-CBB6A9037649}" dt="2023-07-18T00:17:12.797" v="36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ose Rafael B. Jereza Vi" userId="S::jrbjerezavi@bpi.com.ph::bbab206c-414b-4214-91b9-42bbaba5d4e1" providerId="AD" clId="Web-{A0C08EBA-BEC2-203A-7E4F-CBB6A9037649}" dt="2023-07-18T00:17:12.797" v="363" actId="20577"/>
              <pc2:cmMkLst xmlns:pc2="http://schemas.microsoft.com/office/powerpoint/2019/9/main/command">
                <pc:docMk/>
                <pc:sldMk cId="3677626728" sldId="256"/>
                <pc2:cmMk id="{4340AAB8-100B-4ED6-866A-1FA702E1BB5B}"/>
              </pc2:cmMkLst>
            </pc226:cmChg>
            <pc226:cmChg xmlns:pc226="http://schemas.microsoft.com/office/powerpoint/2022/06/main/command" chg="add">
              <pc226:chgData name="Jose Rafael B. Jereza Vi" userId="S::jrbjerezavi@bpi.com.ph::bbab206c-414b-4214-91b9-42bbaba5d4e1" providerId="AD" clId="Web-{A0C08EBA-BEC2-203A-7E4F-CBB6A9037649}" dt="2023-07-18T00:17:37.922" v="364"/>
              <pc2:cmMkLst xmlns:pc2="http://schemas.microsoft.com/office/powerpoint/2019/9/main/command">
                <pc:docMk/>
                <pc:sldMk cId="3677626728" sldId="256"/>
                <pc2:cmMk id="{203055CC-360F-4ED5-BE9D-CE84F8C5CD9A}"/>
              </pc2:cmMkLst>
            </pc226:cmChg>
            <pc226:cmChg xmlns:pc226="http://schemas.microsoft.com/office/powerpoint/2022/06/main/command" chg="mod">
              <pc226:chgData name="Jose Rafael B. Jereza Vi" userId="S::jrbjerezavi@bpi.com.ph::bbab206c-414b-4214-91b9-42bbaba5d4e1" providerId="AD" clId="Web-{A0C08EBA-BEC2-203A-7E4F-CBB6A9037649}" dt="2023-07-18T00:17:12.797" v="363"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Jose Rafael B. Jereza Vi" userId="S::jrbjerezavi@bpi.com.ph::bbab206c-414b-4214-91b9-42bbaba5d4e1" providerId="AD" clId="Web-{A0C08EBA-BEC2-203A-7E4F-CBB6A9037649}" dt="2023-07-17T23:48:56.642" v="204" actId="20577"/>
              <pc2:cmMkLst xmlns:pc2="http://schemas.microsoft.com/office/powerpoint/2019/9/main/command">
                <pc:docMk/>
                <pc:sldMk cId="3677626728" sldId="256"/>
                <pc2:cmMk id="{DE2CAAEF-2BD7-4FA7-993E-F69F2C0016D9}"/>
              </pc2:cmMkLst>
            </pc226:cmChg>
          </p:ext>
        </pc:extLst>
      </pc:sldChg>
    </pc:docChg>
  </pc:docChgLst>
  <pc:docChgLst>
    <pc:chgData name="Danielle Y. Sta. Rosa" userId="S::dystarosa@bpi.com.ph::157a21cc-b2e0-4f1a-a101-9e2a88fa073e" providerId="AD" clId="Web-{3DDDEB9C-4436-8C95-1C16-506653E14AF4}"/>
    <pc:docChg chg="modSld">
      <pc:chgData name="Danielle Y. Sta. Rosa" userId="S::dystarosa@bpi.com.ph::157a21cc-b2e0-4f1a-a101-9e2a88fa073e" providerId="AD" clId="Web-{3DDDEB9C-4436-8C95-1C16-506653E14AF4}" dt="2023-06-21T00:58:19.006" v="233" actId="20577"/>
      <pc:docMkLst>
        <pc:docMk/>
      </pc:docMkLst>
      <pc:sldChg chg="modSp addCm modCm">
        <pc:chgData name="Danielle Y. Sta. Rosa" userId="S::dystarosa@bpi.com.ph::157a21cc-b2e0-4f1a-a101-9e2a88fa073e" providerId="AD" clId="Web-{3DDDEB9C-4436-8C95-1C16-506653E14AF4}" dt="2023-06-21T00:58:19.006" v="233" actId="20577"/>
        <pc:sldMkLst>
          <pc:docMk/>
          <pc:sldMk cId="3677626728" sldId="256"/>
        </pc:sldMkLst>
        <pc:spChg chg="mod">
          <ac:chgData name="Danielle Y. Sta. Rosa" userId="S::dystarosa@bpi.com.ph::157a21cc-b2e0-4f1a-a101-9e2a88fa073e" providerId="AD" clId="Web-{3DDDEB9C-4436-8C95-1C16-506653E14AF4}" dt="2023-06-21T00:00:52.156" v="86" actId="20577"/>
          <ac:spMkLst>
            <pc:docMk/>
            <pc:sldMk cId="3677626728" sldId="256"/>
            <ac:spMk id="5" creationId="{00000000-0008-0000-0000-000045000000}"/>
          </ac:spMkLst>
        </pc:spChg>
        <pc:spChg chg="mod">
          <ac:chgData name="Danielle Y. Sta. Rosa" userId="S::dystarosa@bpi.com.ph::157a21cc-b2e0-4f1a-a101-9e2a88fa073e" providerId="AD" clId="Web-{3DDDEB9C-4436-8C95-1C16-506653E14AF4}" dt="2023-06-21T00:58:19.006" v="23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3DDDEB9C-4436-8C95-1C16-506653E14AF4}" dt="2023-06-21T00:00:43.405" v="84"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Danielle Y. Sta. Rosa" userId="S::dystarosa@bpi.com.ph::157a21cc-b2e0-4f1a-a101-9e2a88fa073e" providerId="AD" clId="Web-{3DDDEB9C-4436-8C95-1C16-506653E14AF4}" dt="2023-06-21T00:00:43.405" v="84"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Danielle Y. Sta. Rosa" userId="S::dystarosa@bpi.com.ph::157a21cc-b2e0-4f1a-a101-9e2a88fa073e" providerId="AD" clId="Web-{3DDDEB9C-4436-8C95-1C16-506653E14AF4}" dt="2023-06-21T00:57:59.443" v="232" actId="20577"/>
              <pc2:cmMkLst xmlns:pc2="http://schemas.microsoft.com/office/powerpoint/2019/9/main/command">
                <pc:docMk/>
                <pc:sldMk cId="3677626728" sldId="256"/>
                <pc2:cmMk id="{9C8CDCAF-3641-4040-B92B-98FCCE250EA6}"/>
              </pc2:cmMkLst>
            </pc226:cmChg>
            <pc226:cmChg xmlns:pc226="http://schemas.microsoft.com/office/powerpoint/2022/06/main/command" chg="add mod">
              <pc226:chgData name="Danielle Y. Sta. Rosa" userId="S::dystarosa@bpi.com.ph::157a21cc-b2e0-4f1a-a101-9e2a88fa073e" providerId="AD" clId="Web-{3DDDEB9C-4436-8C95-1C16-506653E14AF4}" dt="2023-06-21T00:57:59.443" v="232"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Danielle Y. Sta. Rosa" userId="S::dystarosa@bpi.com.ph::157a21cc-b2e0-4f1a-a101-9e2a88fa073e" providerId="AD" clId="Web-{3DDDEB9C-4436-8C95-1C16-506653E14AF4}" dt="2023-06-21T00:00:43.405" v="84" actId="20577"/>
              <pc2:cmMkLst xmlns:pc2="http://schemas.microsoft.com/office/powerpoint/2019/9/main/command">
                <pc:docMk/>
                <pc:sldMk cId="3677626728" sldId="256"/>
                <pc2:cmMk id="{EB792CF3-9A49-4CA0-8E22-105D1BB4762A}"/>
              </pc2:cmMkLst>
            </pc226:cmChg>
          </p:ext>
        </pc:extLst>
      </pc:sldChg>
    </pc:docChg>
  </pc:docChgLst>
  <pc:docChgLst>
    <pc:chgData name="Loretta May Y. Rosario" userId="S::lmyrosario@bpi.com.ph::fe02064f-4370-4ff4-8b40-e24cea319a51" providerId="AD" clId="Web-{491C72F0-EBEF-76BC-3577-2BF07A843C7E}"/>
    <pc:docChg chg="modSld">
      <pc:chgData name="Loretta May Y. Rosario" userId="S::lmyrosario@bpi.com.ph::fe02064f-4370-4ff4-8b40-e24cea319a51" providerId="AD" clId="Web-{491C72F0-EBEF-76BC-3577-2BF07A843C7E}" dt="2023-07-17T00:32:55.850" v="333"/>
      <pc:docMkLst>
        <pc:docMk/>
      </pc:docMkLst>
      <pc:sldChg chg="modSp modCm">
        <pc:chgData name="Loretta May Y. Rosario" userId="S::lmyrosario@bpi.com.ph::fe02064f-4370-4ff4-8b40-e24cea319a51" providerId="AD" clId="Web-{491C72F0-EBEF-76BC-3577-2BF07A843C7E}" dt="2023-07-17T00:32:55.850" v="333"/>
        <pc:sldMkLst>
          <pc:docMk/>
          <pc:sldMk cId="3677626728" sldId="256"/>
        </pc:sldMkLst>
        <pc:spChg chg="mod">
          <ac:chgData name="Loretta May Y. Rosario" userId="S::lmyrosario@bpi.com.ph::fe02064f-4370-4ff4-8b40-e24cea319a51" providerId="AD" clId="Web-{491C72F0-EBEF-76BC-3577-2BF07A843C7E}" dt="2023-07-17T00:16:00.476" v="182" actId="20577"/>
          <ac:spMkLst>
            <pc:docMk/>
            <pc:sldMk cId="3677626728" sldId="256"/>
            <ac:spMk id="5" creationId="{00000000-0008-0000-0000-000045000000}"/>
          </ac:spMkLst>
        </pc:spChg>
        <pc:spChg chg="mod">
          <ac:chgData name="Loretta May Y. Rosario" userId="S::lmyrosario@bpi.com.ph::fe02064f-4370-4ff4-8b40-e24cea319a51" providerId="AD" clId="Web-{491C72F0-EBEF-76BC-3577-2BF07A843C7E}" dt="2023-07-17T00:23:51.570" v="267" actId="20577"/>
          <ac:spMkLst>
            <pc:docMk/>
            <pc:sldMk cId="3677626728" sldId="256"/>
            <ac:spMk id="6" creationId="{00000000-0008-0000-0000-000045000000}"/>
          </ac:spMkLst>
        </pc:spChg>
        <pc:graphicFrameChg chg="mod modGraphic">
          <ac:chgData name="Loretta May Y. Rosario" userId="S::lmyrosario@bpi.com.ph::fe02064f-4370-4ff4-8b40-e24cea319a51" providerId="AD" clId="Web-{491C72F0-EBEF-76BC-3577-2BF07A843C7E}" dt="2023-07-17T00:32:27.771" v="330"/>
          <ac:graphicFrameMkLst>
            <pc:docMk/>
            <pc:sldMk cId="3677626728" sldId="256"/>
            <ac:graphicFrameMk id="27" creationId="{76C495A3-B79B-7C37-BAD5-7B6D91CBFBE9}"/>
          </ac:graphicFrameMkLst>
        </pc:graphicFrameChg>
        <pc:graphicFrameChg chg="mod modGraphic">
          <ac:chgData name="Loretta May Y. Rosario" userId="S::lmyrosario@bpi.com.ph::fe02064f-4370-4ff4-8b40-e24cea319a51" providerId="AD" clId="Web-{491C72F0-EBEF-76BC-3577-2BF07A843C7E}" dt="2023-07-17T00:32:55.850" v="333"/>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491C72F0-EBEF-76BC-3577-2BF07A843C7E}" dt="2023-07-17T00:20:53.190" v="196"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491C72F0-EBEF-76BC-3577-2BF07A843C7E}" dt="2023-07-17T00:15:56.710" v="18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491C72F0-EBEF-76BC-3577-2BF07A843C7E}" dt="2023-07-17T00:32:27.755" v="329"/>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491C72F0-EBEF-76BC-3577-2BF07A843C7E}" dt="2023-07-17T00:23:58.836" v="268"/>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491C72F0-EBEF-76BC-3577-2BF07A843C7E}" dt="2023-07-17T00:30:50.596" v="269"/>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491C72F0-EBEF-76BC-3577-2BF07A843C7E}" dt="2023-07-17T00:30:50.596" v="269"/>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491C72F0-EBEF-76BC-3577-2BF07A843C7E}" dt="2023-07-17T00:20:53.190" v="196"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9B512C05-67AD-D3CA-B3AC-B07E8CF6E062}"/>
    <pc:docChg chg="modSld">
      <pc:chgData name="Hannah Nicole C. Cabrera" userId="S::hnccabrera@bpi.com.ph::687238b0-55cc-4952-a3e2-79eb6053de43" providerId="AD" clId="Web-{9B512C05-67AD-D3CA-B3AC-B07E8CF6E062}" dt="2023-07-17T23:59:20.636" v="71"/>
      <pc:docMkLst>
        <pc:docMk/>
      </pc:docMkLst>
      <pc:sldChg chg="modSp addCm modCm">
        <pc:chgData name="Hannah Nicole C. Cabrera" userId="S::hnccabrera@bpi.com.ph::687238b0-55cc-4952-a3e2-79eb6053de43" providerId="AD" clId="Web-{9B512C05-67AD-D3CA-B3AC-B07E8CF6E062}" dt="2023-07-17T23:59:20.636" v="71"/>
        <pc:sldMkLst>
          <pc:docMk/>
          <pc:sldMk cId="3677626728" sldId="256"/>
        </pc:sldMkLst>
        <pc:spChg chg="mod">
          <ac:chgData name="Hannah Nicole C. Cabrera" userId="S::hnccabrera@bpi.com.ph::687238b0-55cc-4952-a3e2-79eb6053de43" providerId="AD" clId="Web-{9B512C05-67AD-D3CA-B3AC-B07E8CF6E062}" dt="2023-07-17T23:58:41.026" v="70" actId="20577"/>
          <ac:spMkLst>
            <pc:docMk/>
            <pc:sldMk cId="3677626728" sldId="256"/>
            <ac:spMk id="5" creationId="{00000000-0008-0000-0000-000045000000}"/>
          </ac:spMkLst>
        </pc:spChg>
        <pc:spChg chg="mod">
          <ac:chgData name="Hannah Nicole C. Cabrera" userId="S::hnccabrera@bpi.com.ph::687238b0-55cc-4952-a3e2-79eb6053de43" providerId="AD" clId="Web-{9B512C05-67AD-D3CA-B3AC-B07E8CF6E062}" dt="2023-07-17T23:49:27.530" v="3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9B512C05-67AD-D3CA-B3AC-B07E8CF6E062}" dt="2023-07-17T23:58:29.932" v="6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9B512C05-67AD-D3CA-B3AC-B07E8CF6E062}" dt="2023-07-17T23:58:29.932" v="68" actId="20577"/>
              <pc2:cmMkLst xmlns:pc2="http://schemas.microsoft.com/office/powerpoint/2019/9/main/command">
                <pc:docMk/>
                <pc:sldMk cId="3677626728" sldId="256"/>
                <pc2:cmMk id="{5149BB86-C163-478D-884B-9D6131A2DC11}"/>
              </pc2:cmMkLst>
            </pc226:cmChg>
            <pc226:cmChg xmlns:pc226="http://schemas.microsoft.com/office/powerpoint/2022/06/main/command" chg="add">
              <pc226:chgData name="Hannah Nicole C. Cabrera" userId="S::hnccabrera@bpi.com.ph::687238b0-55cc-4952-a3e2-79eb6053de43" providerId="AD" clId="Web-{9B512C05-67AD-D3CA-B3AC-B07E8CF6E062}" dt="2023-07-17T23:59:20.636" v="71"/>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9B512C05-67AD-D3CA-B3AC-B07E8CF6E062}" dt="2023-07-17T23:49:20.686" v="3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9B512C05-67AD-D3CA-B3AC-B07E8CF6E062}" dt="2023-07-17T23:50:53.516" v="49"/>
              <pc2:cmMkLst xmlns:pc2="http://schemas.microsoft.com/office/powerpoint/2019/9/main/command">
                <pc:docMk/>
                <pc:sldMk cId="3677626728" sldId="256"/>
                <pc2:cmMk id="{8BE5BCB7-DE1C-415A-BD25-AF13ABB4FEC5}"/>
              </pc2:cmMkLst>
            </pc226:cmChg>
            <pc226:cmChg xmlns:pc226="http://schemas.microsoft.com/office/powerpoint/2022/06/main/command" chg="mod">
              <pc226:chgData name="Hannah Nicole C. Cabrera" userId="S::hnccabrera@bpi.com.ph::687238b0-55cc-4952-a3e2-79eb6053de43" providerId="AD" clId="Web-{9B512C05-67AD-D3CA-B3AC-B07E8CF6E062}" dt="2023-07-17T23:49:45.624" v="3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9B512C05-67AD-D3CA-B3AC-B07E8CF6E062}" dt="2023-07-17T23:49:20.686" v="35"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9B512C05-67AD-D3CA-B3AC-B07E8CF6E062}" dt="2023-07-17T23:58:29.932" v="68"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074696A7-3478-7AA8-8A7D-D26320DC1CF8}"/>
    <pc:docChg chg="modSld">
      <pc:chgData name="Evangeline Faye D. Abengoza" userId="S::efdabengoza@bpi.com.ph::4ff76b4a-d660-4a5f-a3e9-f1e2fb468c87" providerId="AD" clId="Web-{074696A7-3478-7AA8-8A7D-D26320DC1CF8}" dt="2023-05-24T23:03:42.366" v="2" actId="20577"/>
      <pc:docMkLst>
        <pc:docMk/>
      </pc:docMkLst>
      <pc:sldChg chg="modSp">
        <pc:chgData name="Evangeline Faye D. Abengoza" userId="S::efdabengoza@bpi.com.ph::4ff76b4a-d660-4a5f-a3e9-f1e2fb468c87" providerId="AD" clId="Web-{074696A7-3478-7AA8-8A7D-D26320DC1CF8}" dt="2023-05-24T23:03:42.366" v="2" actId="20577"/>
        <pc:sldMkLst>
          <pc:docMk/>
          <pc:sldMk cId="3677626728" sldId="256"/>
        </pc:sldMkLst>
        <pc:spChg chg="mod">
          <ac:chgData name="Evangeline Faye D. Abengoza" userId="S::efdabengoza@bpi.com.ph::4ff76b4a-d660-4a5f-a3e9-f1e2fb468c87" providerId="AD" clId="Web-{074696A7-3478-7AA8-8A7D-D26320DC1CF8}" dt="2023-05-24T23:03:36.835" v="1" actId="20577"/>
          <ac:spMkLst>
            <pc:docMk/>
            <pc:sldMk cId="3677626728" sldId="256"/>
            <ac:spMk id="5" creationId="{00000000-0008-0000-0000-000045000000}"/>
          </ac:spMkLst>
        </pc:spChg>
        <pc:spChg chg="mod">
          <ac:chgData name="Evangeline Faye D. Abengoza" userId="S::efdabengoza@bpi.com.ph::4ff76b4a-d660-4a5f-a3e9-f1e2fb468c87" providerId="AD" clId="Web-{074696A7-3478-7AA8-8A7D-D26320DC1CF8}" dt="2023-05-24T23:03:42.366" v="2" actId="20577"/>
          <ac:spMkLst>
            <pc:docMk/>
            <pc:sldMk cId="3677626728" sldId="256"/>
            <ac:spMk id="6" creationId="{00000000-0008-0000-0000-000045000000}"/>
          </ac:spMkLst>
        </pc:spChg>
      </pc:sldChg>
    </pc:docChg>
  </pc:docChgLst>
  <pc:docChgLst>
    <pc:chgData name="Evangeline Faye D. Abengoza" userId="S::efdabengoza@bpi.com.ph::4ff76b4a-d660-4a5f-a3e9-f1e2fb468c87" providerId="AD" clId="Web-{7402359C-85ED-B4C1-D1AA-1028E5114121}"/>
    <pc:docChg chg="modSld">
      <pc:chgData name="Evangeline Faye D. Abengoza" userId="S::efdabengoza@bpi.com.ph::4ff76b4a-d660-4a5f-a3e9-f1e2fb468c87" providerId="AD" clId="Web-{7402359C-85ED-B4C1-D1AA-1028E5114121}" dt="2023-06-07T00:58:21.847" v="27" actId="20577"/>
      <pc:docMkLst>
        <pc:docMk/>
      </pc:docMkLst>
      <pc:sldChg chg="modSp modCm">
        <pc:chgData name="Evangeline Faye D. Abengoza" userId="S::efdabengoza@bpi.com.ph::4ff76b4a-d660-4a5f-a3e9-f1e2fb468c87" providerId="AD" clId="Web-{7402359C-85ED-B4C1-D1AA-1028E5114121}" dt="2023-06-07T00:58:21.847" v="27" actId="20577"/>
        <pc:sldMkLst>
          <pc:docMk/>
          <pc:sldMk cId="3677626728" sldId="256"/>
        </pc:sldMkLst>
        <pc:spChg chg="mod">
          <ac:chgData name="Evangeline Faye D. Abengoza" userId="S::efdabengoza@bpi.com.ph::4ff76b4a-d660-4a5f-a3e9-f1e2fb468c87" providerId="AD" clId="Web-{7402359C-85ED-B4C1-D1AA-1028E5114121}" dt="2023-06-07T00:58:21.847" v="2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7402359C-85ED-B4C1-D1AA-1028E5114121}" dt="2023-06-07T00:58:03.862" v="2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Evangeline Faye D. Abengoza" userId="S::efdabengoza@bpi.com.ph::4ff76b4a-d660-4a5f-a3e9-f1e2fb468c87" providerId="AD" clId="Web-{7402359C-85ED-B4C1-D1AA-1028E5114121}" dt="2023-06-07T00:58:03.862" v="26"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Evangeline Faye D. Abengoza" userId="S::efdabengoza@bpi.com.ph::4ff76b4a-d660-4a5f-a3e9-f1e2fb468c87" providerId="AD" clId="Web-{7402359C-85ED-B4C1-D1AA-1028E5114121}" dt="2023-06-07T00:58:03.862" v="26" actId="20577"/>
              <pc2:cmMkLst xmlns:pc2="http://schemas.microsoft.com/office/powerpoint/2019/9/main/command">
                <pc:docMk/>
                <pc:sldMk cId="3677626728" sldId="256"/>
                <pc2:cmMk id="{A746EA96-C41B-4C08-A9FB-024BC50E271B}"/>
              </pc2:cmMkLst>
            </pc226:cmChg>
          </p:ext>
        </pc:extLst>
      </pc:sldChg>
    </pc:docChg>
  </pc:docChgLst>
  <pc:docChgLst>
    <pc:chgData name="Loretta May Y. Rosario" userId="S::lmyrosario@bpi.com.ph::fe02064f-4370-4ff4-8b40-e24cea319a51" providerId="AD" clId="Web-{B7C9506D-D5E7-7E27-FAF0-901BC6AE7EA8}"/>
    <pc:docChg chg="modSld">
      <pc:chgData name="Loretta May Y. Rosario" userId="S::lmyrosario@bpi.com.ph::fe02064f-4370-4ff4-8b40-e24cea319a51" providerId="AD" clId="Web-{B7C9506D-D5E7-7E27-FAF0-901BC6AE7EA8}" dt="2023-08-07T23:56:45.447" v="164" actId="20577"/>
      <pc:docMkLst>
        <pc:docMk/>
      </pc:docMkLst>
      <pc:sldChg chg="modSp addCm modCm">
        <pc:chgData name="Loretta May Y. Rosario" userId="S::lmyrosario@bpi.com.ph::fe02064f-4370-4ff4-8b40-e24cea319a51" providerId="AD" clId="Web-{B7C9506D-D5E7-7E27-FAF0-901BC6AE7EA8}" dt="2023-08-07T23:56:45.447" v="164" actId="20577"/>
        <pc:sldMkLst>
          <pc:docMk/>
          <pc:sldMk cId="3677626728" sldId="256"/>
        </pc:sldMkLst>
        <pc:spChg chg="mod">
          <ac:chgData name="Loretta May Y. Rosario" userId="S::lmyrosario@bpi.com.ph::fe02064f-4370-4ff4-8b40-e24cea319a51" providerId="AD" clId="Web-{B7C9506D-D5E7-7E27-FAF0-901BC6AE7EA8}" dt="2023-08-07T23:54:05.193" v="100" actId="20577"/>
          <ac:spMkLst>
            <pc:docMk/>
            <pc:sldMk cId="3677626728" sldId="256"/>
            <ac:spMk id="5" creationId="{00000000-0008-0000-0000-000045000000}"/>
          </ac:spMkLst>
        </pc:spChg>
        <pc:spChg chg="mod">
          <ac:chgData name="Loretta May Y. Rosario" userId="S::lmyrosario@bpi.com.ph::fe02064f-4370-4ff4-8b40-e24cea319a51" providerId="AD" clId="Web-{B7C9506D-D5E7-7E27-FAF0-901BC6AE7EA8}" dt="2023-08-07T23:56:45.447" v="16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7C9506D-D5E7-7E27-FAF0-901BC6AE7EA8}" dt="2023-08-07T23:53:58.427" v="98"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Loretta May Y. Rosario" userId="S::lmyrosario@bpi.com.ph::fe02064f-4370-4ff4-8b40-e24cea319a51" providerId="AD" clId="Web-{B7C9506D-D5E7-7E27-FAF0-901BC6AE7EA8}" dt="2023-08-07T23:53:58.427" v="9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B7C9506D-D5E7-7E27-FAF0-901BC6AE7EA8}" dt="2023-08-07T23:53:58.427" v="9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B7C9506D-D5E7-7E27-FAF0-901BC6AE7EA8}" dt="2023-08-07T23:53:58.427" v="9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Loretta May Y. Rosario" userId="S::lmyrosario@bpi.com.ph::fe02064f-4370-4ff4-8b40-e24cea319a51" providerId="AD" clId="Web-{B7C9506D-D5E7-7E27-FAF0-901BC6AE7EA8}" dt="2023-08-07T23:53:58.427" v="98" actId="20577"/>
              <pc2:cmMkLst xmlns:pc2="http://schemas.microsoft.com/office/powerpoint/2019/9/main/command">
                <pc:docMk/>
                <pc:sldMk cId="3677626728" sldId="256"/>
                <pc2:cmMk id="{9CB705A9-71DA-4BA6-8BCF-426CC15E21D7}"/>
              </pc2:cmMkLst>
            </pc226:cmChg>
            <pc226:cmChg xmlns:pc226="http://schemas.microsoft.com/office/powerpoint/2022/06/main/command" chg="add 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Loretta May Y. Rosario" userId="S::lmyrosario@bpi.com.ph::fe02064f-4370-4ff4-8b40-e24cea319a51" providerId="AD" clId="Web-{B7C9506D-D5E7-7E27-FAF0-901BC6AE7EA8}" dt="2023-08-07T23:56:45.447" v="164"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B9307E9A-C8C0-3D42-4D71-365E7E0D32B8}"/>
    <pc:docChg chg="modSld">
      <pc:chgData name="Loretta May Y. Rosario" userId="S::lmyrosario@bpi.com.ph::fe02064f-4370-4ff4-8b40-e24cea319a51" providerId="AD" clId="Web-{B9307E9A-C8C0-3D42-4D71-365E7E0D32B8}" dt="2023-07-21T00:25:31.383" v="148"/>
      <pc:docMkLst>
        <pc:docMk/>
      </pc:docMkLst>
      <pc:sldChg chg="modSp modCm">
        <pc:chgData name="Loretta May Y. Rosario" userId="S::lmyrosario@bpi.com.ph::fe02064f-4370-4ff4-8b40-e24cea319a51" providerId="AD" clId="Web-{B9307E9A-C8C0-3D42-4D71-365E7E0D32B8}" dt="2023-07-21T00:25:31.383" v="148"/>
        <pc:sldMkLst>
          <pc:docMk/>
          <pc:sldMk cId="3677626728" sldId="256"/>
        </pc:sldMkLst>
        <pc:spChg chg="mod">
          <ac:chgData name="Loretta May Y. Rosario" userId="S::lmyrosario@bpi.com.ph::fe02064f-4370-4ff4-8b40-e24cea319a51" providerId="AD" clId="Web-{B9307E9A-C8C0-3D42-4D71-365E7E0D32B8}" dt="2023-07-21T00:14:40.282" v="97" actId="20577"/>
          <ac:spMkLst>
            <pc:docMk/>
            <pc:sldMk cId="3677626728" sldId="256"/>
            <ac:spMk id="5" creationId="{00000000-0008-0000-0000-000045000000}"/>
          </ac:spMkLst>
        </pc:spChg>
        <pc:spChg chg="mod">
          <ac:chgData name="Loretta May Y. Rosario" userId="S::lmyrosario@bpi.com.ph::fe02064f-4370-4ff4-8b40-e24cea319a51" providerId="AD" clId="Web-{B9307E9A-C8C0-3D42-4D71-365E7E0D32B8}" dt="2023-07-21T00:24:04.458" v="14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9307E9A-C8C0-3D42-4D71-365E7E0D32B8}" dt="2023-07-21T00:23:41.035" v="14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B9307E9A-C8C0-3D42-4D71-365E7E0D32B8}" dt="2023-07-21T00:22:57.409" v="12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B9307E9A-C8C0-3D42-4D71-365E7E0D32B8}" dt="2023-07-21T00:23:41.035" v="142"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B9307E9A-C8C0-3D42-4D71-365E7E0D32B8}" dt="2023-07-21T00:22:57.409" v="12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B9307E9A-C8C0-3D42-4D71-365E7E0D32B8}" dt="2023-07-21T00:25:31.383" v="148"/>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B9307E9A-C8C0-3D42-4D71-365E7E0D32B8}" dt="2023-07-21T00:23:41.035" v="14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B9307E9A-C8C0-3D42-4D71-365E7E0D32B8}" dt="2023-07-21T00:23:41.035" v="142"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Loretta May Y. Rosario" userId="S::lmyrosario@bpi.com.ph::fe02064f-4370-4ff4-8b40-e24cea319a51" providerId="AD" clId="Web-{B9307E9A-C8C0-3D42-4D71-365E7E0D32B8}" dt="2023-07-21T00:22:57.409" v="125"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12394150-D863-6A93-710B-067159DC3D4B}"/>
    <pc:docChg chg="modSld">
      <pc:chgData name="Jaymee Olivia R. Comia" userId="S::jorcomia@bpi.com.ph::2079e24d-6a27-45ca-8297-e6fda31c4683" providerId="AD" clId="Web-{12394150-D863-6A93-710B-067159DC3D4B}" dt="2023-08-03T00:09:55.017" v="157" actId="20577"/>
      <pc:docMkLst>
        <pc:docMk/>
      </pc:docMkLst>
      <pc:sldChg chg="modSp modCm">
        <pc:chgData name="Jaymee Olivia R. Comia" userId="S::jorcomia@bpi.com.ph::2079e24d-6a27-45ca-8297-e6fda31c4683" providerId="AD" clId="Web-{12394150-D863-6A93-710B-067159DC3D4B}" dt="2023-08-03T00:09:55.017" v="157" actId="20577"/>
        <pc:sldMkLst>
          <pc:docMk/>
          <pc:sldMk cId="3677626728" sldId="256"/>
        </pc:sldMkLst>
        <pc:spChg chg="mod">
          <ac:chgData name="Jaymee Olivia R. Comia" userId="S::jorcomia@bpi.com.ph::2079e24d-6a27-45ca-8297-e6fda31c4683" providerId="AD" clId="Web-{12394150-D863-6A93-710B-067159DC3D4B}" dt="2023-08-02T23:07:20.938" v="1" actId="20577"/>
          <ac:spMkLst>
            <pc:docMk/>
            <pc:sldMk cId="3677626728" sldId="256"/>
            <ac:spMk id="5" creationId="{00000000-0008-0000-0000-000045000000}"/>
          </ac:spMkLst>
        </pc:spChg>
        <pc:spChg chg="mod">
          <ac:chgData name="Jaymee Olivia R. Comia" userId="S::jorcomia@bpi.com.ph::2079e24d-6a27-45ca-8297-e6fda31c4683" providerId="AD" clId="Web-{12394150-D863-6A93-710B-067159DC3D4B}" dt="2023-08-03T00:09:55.017" v="15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12394150-D863-6A93-710B-067159DC3D4B}" dt="2023-08-03T00:02:53.847" v="112"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12394150-D863-6A93-710B-067159DC3D4B}" dt="2023-08-03T00:09:42.485" v="156"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bbab206c-414b-4214-91b9-42bbaba5d4e1" providerId="ADAL" clId="{CF3E492D-DF82-4CC7-9E15-C82A88CF8E9E}"/>
    <pc:docChg chg="custSel modSld">
      <pc:chgData name="Jose Rafael B. Jereza Vi" userId="bbab206c-414b-4214-91b9-42bbaba5d4e1" providerId="ADAL" clId="{CF3E492D-DF82-4CC7-9E15-C82A88CF8E9E}" dt="2023-06-16T01:00:14.076" v="581" actId="207"/>
      <pc:docMkLst>
        <pc:docMk/>
      </pc:docMkLst>
      <pc:sldChg chg="addSp delSp modSp mod">
        <pc:chgData name="Jose Rafael B. Jereza Vi" userId="bbab206c-414b-4214-91b9-42bbaba5d4e1" providerId="ADAL" clId="{CF3E492D-DF82-4CC7-9E15-C82A88CF8E9E}" dt="2023-06-16T01:00:14.076" v="581" actId="207"/>
        <pc:sldMkLst>
          <pc:docMk/>
          <pc:sldMk cId="3677626728" sldId="256"/>
        </pc:sldMkLst>
        <pc:spChg chg="mod">
          <ac:chgData name="Jose Rafael B. Jereza Vi" userId="bbab206c-414b-4214-91b9-42bbaba5d4e1" providerId="ADAL" clId="{CF3E492D-DF82-4CC7-9E15-C82A88CF8E9E}" dt="2023-06-16T01:00:14.076" v="581" actId="207"/>
          <ac:spMkLst>
            <pc:docMk/>
            <pc:sldMk cId="3677626728" sldId="256"/>
            <ac:spMk id="5" creationId="{00000000-0008-0000-0000-000045000000}"/>
          </ac:spMkLst>
        </pc:spChg>
        <pc:graphicFrameChg chg="add mod">
          <ac:chgData name="Jose Rafael B. Jereza Vi" userId="bbab206c-414b-4214-91b9-42bbaba5d4e1" providerId="ADAL" clId="{CF3E492D-DF82-4CC7-9E15-C82A88CF8E9E}" dt="2023-06-15T23:53:27.617" v="7"/>
          <ac:graphicFrameMkLst>
            <pc:docMk/>
            <pc:sldMk cId="3677626728" sldId="256"/>
            <ac:graphicFrameMk id="7" creationId="{D424B8C0-E96C-2576-8769-C13CCC21C505}"/>
          </ac:graphicFrameMkLst>
        </pc:graphicFrameChg>
        <pc:graphicFrameChg chg="mod">
          <ac:chgData name="Jose Rafael B. Jereza Vi" userId="bbab206c-414b-4214-91b9-42bbaba5d4e1" providerId="ADAL" clId="{CF3E492D-DF82-4CC7-9E15-C82A88CF8E9E}" dt="2023-06-15T23:52:03.089" v="1"/>
          <ac:graphicFrameMkLst>
            <pc:docMk/>
            <pc:sldMk cId="3677626728" sldId="256"/>
            <ac:graphicFrameMk id="9" creationId="{00000000-0000-0000-0000-000000000000}"/>
          </ac:graphicFrameMkLst>
        </pc:graphicFrameChg>
        <pc:graphicFrameChg chg="mod">
          <ac:chgData name="Jose Rafael B. Jereza Vi" userId="bbab206c-414b-4214-91b9-42bbaba5d4e1" providerId="ADAL" clId="{CF3E492D-DF82-4CC7-9E15-C82A88CF8E9E}" dt="2023-06-15T23:52:11.295" v="3"/>
          <ac:graphicFrameMkLst>
            <pc:docMk/>
            <pc:sldMk cId="3677626728" sldId="256"/>
            <ac:graphicFrameMk id="10" creationId="{00000000-0000-0000-0000-000000000000}"/>
          </ac:graphicFrameMkLst>
        </pc:graphicFrameChg>
        <pc:graphicFrameChg chg="add mod">
          <ac:chgData name="Jose Rafael B. Jereza Vi" userId="bbab206c-414b-4214-91b9-42bbaba5d4e1" providerId="ADAL" clId="{CF3E492D-DF82-4CC7-9E15-C82A88CF8E9E}" dt="2023-06-15T23:54:31.447" v="10" actId="14100"/>
          <ac:graphicFrameMkLst>
            <pc:docMk/>
            <pc:sldMk cId="3677626728" sldId="256"/>
            <ac:graphicFrameMk id="11" creationId="{D424B8C0-E96C-2576-8769-C13CCC21C505}"/>
          </ac:graphicFrameMkLst>
        </pc:graphicFrameChg>
        <pc:graphicFrameChg chg="del">
          <ac:chgData name="Jose Rafael B. Jereza Vi" userId="bbab206c-414b-4214-91b9-42bbaba5d4e1" providerId="ADAL" clId="{CF3E492D-DF82-4CC7-9E15-C82A88CF8E9E}" dt="2023-06-15T23:53:24.463" v="5" actId="478"/>
          <ac:graphicFrameMkLst>
            <pc:docMk/>
            <pc:sldMk cId="3677626728" sldId="256"/>
            <ac:graphicFrameMk id="12" creationId="{51EA5234-457B-9AED-0308-BAC79445EB1B}"/>
          </ac:graphicFrameMkLst>
        </pc:graphicFrameChg>
      </pc:sldChg>
    </pc:docChg>
  </pc:docChgLst>
  <pc:docChgLst>
    <pc:chgData name="Danielle Y. Sta. Rosa" userId="S::dystarosa@bpi.com.ph::157a21cc-b2e0-4f1a-a101-9e2a88fa073e" providerId="AD" clId="Web-{7586EC8F-0E13-11D0-62D5-878B4C326CAD}"/>
    <pc:docChg chg="modSld">
      <pc:chgData name="Danielle Y. Sta. Rosa" userId="S::dystarosa@bpi.com.ph::157a21cc-b2e0-4f1a-a101-9e2a88fa073e" providerId="AD" clId="Web-{7586EC8F-0E13-11D0-62D5-878B4C326CAD}" dt="2023-06-08T23:52:54.255" v="165"/>
      <pc:docMkLst>
        <pc:docMk/>
      </pc:docMkLst>
      <pc:sldChg chg="modSp modCm">
        <pc:chgData name="Danielle Y. Sta. Rosa" userId="S::dystarosa@bpi.com.ph::157a21cc-b2e0-4f1a-a101-9e2a88fa073e" providerId="AD" clId="Web-{7586EC8F-0E13-11D0-62D5-878B4C326CAD}" dt="2023-06-08T23:52:54.255" v="165"/>
        <pc:sldMkLst>
          <pc:docMk/>
          <pc:sldMk cId="3677626728" sldId="256"/>
        </pc:sldMkLst>
        <pc:spChg chg="mod">
          <ac:chgData name="Danielle Y. Sta. Rosa" userId="S::dystarosa@bpi.com.ph::157a21cc-b2e0-4f1a-a101-9e2a88fa073e" providerId="AD" clId="Web-{7586EC8F-0E13-11D0-62D5-878B4C326CAD}" dt="2023-06-08T23:50:43.219" v="93" actId="20577"/>
          <ac:spMkLst>
            <pc:docMk/>
            <pc:sldMk cId="3677626728" sldId="256"/>
            <ac:spMk id="5" creationId="{00000000-0008-0000-0000-000045000000}"/>
          </ac:spMkLst>
        </pc:spChg>
        <pc:spChg chg="mod">
          <ac:chgData name="Danielle Y. Sta. Rosa" userId="S::dystarosa@bpi.com.ph::157a21cc-b2e0-4f1a-a101-9e2a88fa073e" providerId="AD" clId="Web-{7586EC8F-0E13-11D0-62D5-878B4C326CAD}" dt="2023-06-08T23:52:37.395" v="16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7586EC8F-0E13-11D0-62D5-878B4C326CAD}" dt="2023-06-08T23:52:54.255" v="165"/>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7586EC8F-0E13-11D0-62D5-878B4C326CAD}" dt="2023-06-08T23:52:18.097" v="162"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Danielle Y. Sta. Rosa" userId="S::dystarosa@bpi.com.ph::157a21cc-b2e0-4f1a-a101-9e2a88fa073e" providerId="AD" clId="Web-{7586EC8F-0E13-11D0-62D5-878B4C326CAD}" dt="2023-06-08T23:52:18.097" v="162"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F35865D4-0DB9-0FE0-CF63-D030399CDE6F}"/>
    <pc:docChg chg="modSld">
      <pc:chgData name="Loretta May Y. Rosario" userId="S::lmyrosario@bpi.com.ph::fe02064f-4370-4ff4-8b40-e24cea319a51" providerId="AD" clId="Web-{F35865D4-0DB9-0FE0-CF63-D030399CDE6F}" dt="2023-08-03T00:32:20.504" v="13" actId="20577"/>
      <pc:docMkLst>
        <pc:docMk/>
      </pc:docMkLst>
      <pc:sldChg chg="modSp modCm">
        <pc:chgData name="Loretta May Y. Rosario" userId="S::lmyrosario@bpi.com.ph::fe02064f-4370-4ff4-8b40-e24cea319a51" providerId="AD" clId="Web-{F35865D4-0DB9-0FE0-CF63-D030399CDE6F}" dt="2023-08-03T00:32:20.504" v="13" actId="20577"/>
        <pc:sldMkLst>
          <pc:docMk/>
          <pc:sldMk cId="3677626728" sldId="256"/>
        </pc:sldMkLst>
        <pc:spChg chg="mod">
          <ac:chgData name="Loretta May Y. Rosario" userId="S::lmyrosario@bpi.com.ph::fe02064f-4370-4ff4-8b40-e24cea319a51" providerId="AD" clId="Web-{F35865D4-0DB9-0FE0-CF63-D030399CDE6F}" dt="2023-08-03T00:32:01.613" v="8" actId="20577"/>
          <ac:spMkLst>
            <pc:docMk/>
            <pc:sldMk cId="3677626728" sldId="256"/>
            <ac:spMk id="5" creationId="{00000000-0008-0000-0000-000045000000}"/>
          </ac:spMkLst>
        </pc:spChg>
        <pc:spChg chg="mod">
          <ac:chgData name="Loretta May Y. Rosario" userId="S::lmyrosario@bpi.com.ph::fe02064f-4370-4ff4-8b40-e24cea319a51" providerId="AD" clId="Web-{F35865D4-0DB9-0FE0-CF63-D030399CDE6F}" dt="2023-08-03T00:32:20.504" v="1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F35865D4-0DB9-0FE0-CF63-D030399CDE6F}" dt="2023-08-03T00:31:46.675" v="6"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F35865D4-0DB9-0FE0-CF63-D030399CDE6F}" dt="2023-08-03T00:32:14.848" v="12"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F35865D4-0DB9-0FE0-CF63-D030399CDE6F}" dt="2023-08-03T00:32:14.848" v="12"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F35865D4-0DB9-0FE0-CF63-D030399CDE6F}" dt="2023-08-03T00:31:46.675" v="6"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F35865D4-0DB9-0FE0-CF63-D030399CDE6F}" dt="2023-08-03T00:31:46.675" v="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F35865D4-0DB9-0FE0-CF63-D030399CDE6F}" dt="2023-08-03T00:32:14.848" v="1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F35865D4-0DB9-0FE0-CF63-D030399CDE6F}" dt="2023-08-03T00:32:14.848" v="12"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F35865D4-0DB9-0FE0-CF63-D030399CDE6F}" dt="2023-08-03T00:32:14.848" v="12"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52BC2BB9-F454-1F6C-B093-96611838008D}"/>
    <pc:docChg chg="modSld">
      <pc:chgData name="Evangeline Faye D. Abengoza" userId="S::efdabengoza@bpi.com.ph::4ff76b4a-d660-4a5f-a3e9-f1e2fb468c87" providerId="AD" clId="Web-{52BC2BB9-F454-1F6C-B093-96611838008D}" dt="2023-06-15T00:42:22.027" v="92" actId="20577"/>
      <pc:docMkLst>
        <pc:docMk/>
      </pc:docMkLst>
      <pc:sldChg chg="modSp modCm">
        <pc:chgData name="Evangeline Faye D. Abengoza" userId="S::efdabengoza@bpi.com.ph::4ff76b4a-d660-4a5f-a3e9-f1e2fb468c87" providerId="AD" clId="Web-{52BC2BB9-F454-1F6C-B093-96611838008D}" dt="2023-06-15T00:42:22.027" v="92" actId="20577"/>
        <pc:sldMkLst>
          <pc:docMk/>
          <pc:sldMk cId="3677626728" sldId="256"/>
        </pc:sldMkLst>
        <pc:spChg chg="mod">
          <ac:chgData name="Evangeline Faye D. Abengoza" userId="S::efdabengoza@bpi.com.ph::4ff76b4a-d660-4a5f-a3e9-f1e2fb468c87" providerId="AD" clId="Web-{52BC2BB9-F454-1F6C-B093-96611838008D}" dt="2023-06-15T00:37:02.580" v="27" actId="20577"/>
          <ac:spMkLst>
            <pc:docMk/>
            <pc:sldMk cId="3677626728" sldId="256"/>
            <ac:spMk id="5" creationId="{00000000-0008-0000-0000-000045000000}"/>
          </ac:spMkLst>
        </pc:spChg>
        <pc:spChg chg="mod">
          <ac:chgData name="Evangeline Faye D. Abengoza" userId="S::efdabengoza@bpi.com.ph::4ff76b4a-d660-4a5f-a3e9-f1e2fb468c87" providerId="AD" clId="Web-{52BC2BB9-F454-1F6C-B093-96611838008D}" dt="2023-06-15T00:41:17.900" v="90" actId="20577"/>
          <ac:spMkLst>
            <pc:docMk/>
            <pc:sldMk cId="3677626728" sldId="256"/>
            <ac:spMk id="6" creationId="{00000000-0008-0000-0000-000045000000}"/>
          </ac:spMkLst>
        </pc:spChg>
        <pc:spChg chg="mod">
          <ac:chgData name="Evangeline Faye D. Abengoza" userId="S::efdabengoza@bpi.com.ph::4ff76b4a-d660-4a5f-a3e9-f1e2fb468c87" providerId="AD" clId="Web-{52BC2BB9-F454-1F6C-B093-96611838008D}" dt="2023-06-15T00:42:22.027" v="92" actId="20577"/>
          <ac:spMkLst>
            <pc:docMk/>
            <pc:sldMk cId="3677626728" sldId="256"/>
            <ac:spMk id="15"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52BC2BB9-F454-1F6C-B093-96611838008D}" dt="2023-06-15T00:40:51.055" v="88" actId="20577"/>
              <pc2:cmMkLst xmlns:pc2="http://schemas.microsoft.com/office/powerpoint/2019/9/main/command">
                <pc:docMk/>
                <pc:sldMk cId="3677626728" sldId="256"/>
                <pc2:cmMk id="{FEE5DA72-F910-4FFD-8B00-21F48CC9075D}"/>
              </pc2:cmMkLst>
            </pc226:cmChg>
          </p:ext>
        </pc:extLst>
      </pc:sldChg>
    </pc:docChg>
  </pc:docChgLst>
  <pc:docChgLst>
    <pc:chgData name="Loretta May Y. Rosario" userId="S::lmyrosario@bpi.com.ph::fe02064f-4370-4ff4-8b40-e24cea319a51" providerId="AD" clId="Web-{6649555A-38DD-C2C5-86EE-5B0B03C6252D}"/>
    <pc:docChg chg="modSld">
      <pc:chgData name="Loretta May Y. Rosario" userId="S::lmyrosario@bpi.com.ph::fe02064f-4370-4ff4-8b40-e24cea319a51" providerId="AD" clId="Web-{6649555A-38DD-C2C5-86EE-5B0B03C6252D}" dt="2023-07-19T00:21:18.840" v="125"/>
      <pc:docMkLst>
        <pc:docMk/>
      </pc:docMkLst>
      <pc:sldChg chg="modSp modCm">
        <pc:chgData name="Loretta May Y. Rosario" userId="S::lmyrosario@bpi.com.ph::fe02064f-4370-4ff4-8b40-e24cea319a51" providerId="AD" clId="Web-{6649555A-38DD-C2C5-86EE-5B0B03C6252D}" dt="2023-07-19T00:21:18.840" v="125"/>
        <pc:sldMkLst>
          <pc:docMk/>
          <pc:sldMk cId="3677626728" sldId="256"/>
        </pc:sldMkLst>
        <pc:spChg chg="mod">
          <ac:chgData name="Loretta May Y. Rosario" userId="S::lmyrosario@bpi.com.ph::fe02064f-4370-4ff4-8b40-e24cea319a51" providerId="AD" clId="Web-{6649555A-38DD-C2C5-86EE-5B0B03C6252D}" dt="2023-07-19T00:18:19.897" v="93" actId="20577"/>
          <ac:spMkLst>
            <pc:docMk/>
            <pc:sldMk cId="3677626728" sldId="256"/>
            <ac:spMk id="5" creationId="{00000000-0008-0000-0000-000045000000}"/>
          </ac:spMkLst>
        </pc:spChg>
        <pc:spChg chg="mod">
          <ac:chgData name="Loretta May Y. Rosario" userId="S::lmyrosario@bpi.com.ph::fe02064f-4370-4ff4-8b40-e24cea319a51" providerId="AD" clId="Web-{6649555A-38DD-C2C5-86EE-5B0B03C6252D}" dt="2023-07-19T00:21:11.996" v="12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649555A-38DD-C2C5-86EE-5B0B03C6252D}" dt="2023-07-19T00:21:04.855" v="12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6649555A-38DD-C2C5-86EE-5B0B03C6252D}" dt="2023-07-19T00:17:09.239" v="9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6649555A-38DD-C2C5-86EE-5B0B03C6252D}" dt="2023-07-19T00:17:09.239" v="91"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6649555A-38DD-C2C5-86EE-5B0B03C6252D}" dt="2023-07-19T00:21:04.855" v="122"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6649555A-38DD-C2C5-86EE-5B0B03C6252D}" dt="2023-07-19T00:17:09.239" v="9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6649555A-38DD-C2C5-86EE-5B0B03C6252D}" dt="2023-07-19T00:21:18.840" v="12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6649555A-38DD-C2C5-86EE-5B0B03C6252D}" dt="2023-07-19T00:21:04.855" v="12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649555A-38DD-C2C5-86EE-5B0B03C6252D}" dt="2023-07-19T00:21:04.855" v="122"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Loretta May Y. Rosario" userId="S::lmyrosario@bpi.com.ph::fe02064f-4370-4ff4-8b40-e24cea319a51" providerId="AD" clId="Web-{6649555A-38DD-C2C5-86EE-5B0B03C6252D}" dt="2023-07-19T00:17:09.239" v="91"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DD861C7B-7ED7-8B07-9F73-E66EE89CE665}"/>
    <pc:docChg chg="modSld">
      <pc:chgData name="Jose Rafael B. Jereza Vi" userId="S::jrbjerezavi@bpi.com.ph::bbab206c-414b-4214-91b9-42bbaba5d4e1" providerId="AD" clId="Web-{DD861C7B-7ED7-8B07-9F73-E66EE89CE665}" dt="2023-06-14T01:55:01.737" v="48" actId="20577"/>
      <pc:docMkLst>
        <pc:docMk/>
      </pc:docMkLst>
      <pc:sldChg chg="modSp modCm">
        <pc:chgData name="Jose Rafael B. Jereza Vi" userId="S::jrbjerezavi@bpi.com.ph::bbab206c-414b-4214-91b9-42bbaba5d4e1" providerId="AD" clId="Web-{DD861C7B-7ED7-8B07-9F73-E66EE89CE665}" dt="2023-06-14T01:55:01.737" v="48" actId="20577"/>
        <pc:sldMkLst>
          <pc:docMk/>
          <pc:sldMk cId="3677626728" sldId="256"/>
        </pc:sldMkLst>
        <pc:spChg chg="mod">
          <ac:chgData name="Jose Rafael B. Jereza Vi" userId="S::jrbjerezavi@bpi.com.ph::bbab206c-414b-4214-91b9-42bbaba5d4e1" providerId="AD" clId="Web-{DD861C7B-7ED7-8B07-9F73-E66EE89CE665}" dt="2023-06-14T01:55:01.737" v="48"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DD861C7B-7ED7-8B07-9F73-E66EE89CE665}" dt="2023-06-14T01:55:01.737" v="48" actId="20577"/>
              <pc2:cmMkLst xmlns:pc2="http://schemas.microsoft.com/office/powerpoint/2019/9/main/command">
                <pc:docMk/>
                <pc:sldMk cId="3677626728" sldId="256"/>
                <pc2:cmMk id="{F4AFC732-4C57-4855-8B46-448ECE79F5BB}"/>
              </pc2:cmMkLst>
            </pc226:cmChg>
          </p:ext>
        </pc:extLst>
      </pc:sldChg>
    </pc:docChg>
  </pc:docChgLst>
  <pc:docChgLst>
    <pc:chgData clId="Web-{EE75A0E8-14E0-CD06-4546-27A9161CB47C}"/>
    <pc:docChg chg="modSld">
      <pc:chgData name="" userId="" providerId="" clId="Web-{EE75A0E8-14E0-CD06-4546-27A9161CB47C}" dt="2023-07-28T00:53:41.527" v="1" actId="20577"/>
      <pc:docMkLst>
        <pc:docMk/>
      </pc:docMkLst>
      <pc:sldChg chg="modSp modCm">
        <pc:chgData name="" userId="" providerId="" clId="Web-{EE75A0E8-14E0-CD06-4546-27A9161CB47C}" dt="2023-07-28T00:53:41.527" v="1" actId="20577"/>
        <pc:sldMkLst>
          <pc:docMk/>
          <pc:sldMk cId="3677626728" sldId="256"/>
        </pc:sldMkLst>
        <pc:spChg chg="mod">
          <ac:chgData name="" userId="" providerId="" clId="Web-{EE75A0E8-14E0-CD06-4546-27A9161CB47C}" dt="2023-07-28T00:53:41.527"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EE75A0E8-14E0-CD06-4546-27A9161CB47C}" dt="2023-07-28T00:53:41.527" v="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 userId="" providerId="" clId="Web-{EE75A0E8-14E0-CD06-4546-27A9161CB47C}" dt="2023-07-28T00:53:41.527" v="1" actId="20577"/>
              <pc2:cmMkLst xmlns:pc2="http://schemas.microsoft.com/office/powerpoint/2019/9/main/command">
                <pc:docMk/>
                <pc:sldMk cId="3677626728" sldId="256"/>
                <pc2:cmMk id="{6DE8ECC5-7C09-433A-9763-DED9851C4B5F}"/>
              </pc2:cmMkLst>
            </pc226:cmChg>
          </p:ext>
        </pc:extLst>
      </pc:sldChg>
    </pc:docChg>
  </pc:docChgLst>
  <pc:docChgLst>
    <pc:chgData name="Jaymee Olivia R. Comia" userId="S::jorcomia@bpi.com.ph::2079e24d-6a27-45ca-8297-e6fda31c4683" providerId="AD" clId="Web-{E76D57CD-4F67-2028-C316-ED2D04577F57}"/>
    <pc:docChg chg="modSld">
      <pc:chgData name="Jaymee Olivia R. Comia" userId="S::jorcomia@bpi.com.ph::2079e24d-6a27-45ca-8297-e6fda31c4683" providerId="AD" clId="Web-{E76D57CD-4F67-2028-C316-ED2D04577F57}" dt="2023-07-28T00:17:59.473" v="169" actId="20577"/>
      <pc:docMkLst>
        <pc:docMk/>
      </pc:docMkLst>
      <pc:sldChg chg="modSp modCm">
        <pc:chgData name="Jaymee Olivia R. Comia" userId="S::jorcomia@bpi.com.ph::2079e24d-6a27-45ca-8297-e6fda31c4683" providerId="AD" clId="Web-{E76D57CD-4F67-2028-C316-ED2D04577F57}" dt="2023-07-28T00:17:59.473" v="169" actId="20577"/>
        <pc:sldMkLst>
          <pc:docMk/>
          <pc:sldMk cId="3677626728" sldId="256"/>
        </pc:sldMkLst>
        <pc:spChg chg="mod">
          <ac:chgData name="Jaymee Olivia R. Comia" userId="S::jorcomia@bpi.com.ph::2079e24d-6a27-45ca-8297-e6fda31c4683" providerId="AD" clId="Web-{E76D57CD-4F67-2028-C316-ED2D04577F57}" dt="2023-07-28T00:17:59.473" v="16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E76D57CD-4F67-2028-C316-ED2D04577F57}" dt="2023-07-28T00:17:59.473" v="16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E76D57CD-4F67-2028-C316-ED2D04577F57}" dt="2023-07-28T00:17:59.473" v="16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E76D57CD-4F67-2028-C316-ED2D04577F57}" dt="2023-07-28T00:17:59.473" v="16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E76D57CD-4F67-2028-C316-ED2D04577F57}" dt="2023-07-28T00:17:59.473" v="169"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E76D57CD-4F67-2028-C316-ED2D04577F57}" dt="2023-07-28T00:17:59.473" v="169"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FD8308E1-2BF1-136C-BA20-00B229EC4416}"/>
    <pc:docChg chg="modSld">
      <pc:chgData name="Jaymee Olivia R. Comia" userId="S::jorcomia@bpi.com.ph::2079e24d-6a27-45ca-8297-e6fda31c4683" providerId="AD" clId="Web-{FD8308E1-2BF1-136C-BA20-00B229EC4416}" dt="2023-06-14T23:59:08.321" v="31"/>
      <pc:docMkLst>
        <pc:docMk/>
      </pc:docMkLst>
      <pc:sldChg chg="modSp modCm">
        <pc:chgData name="Jaymee Olivia R. Comia" userId="S::jorcomia@bpi.com.ph::2079e24d-6a27-45ca-8297-e6fda31c4683" providerId="AD" clId="Web-{FD8308E1-2BF1-136C-BA20-00B229EC4416}" dt="2023-06-14T23:59:08.321" v="31"/>
        <pc:sldMkLst>
          <pc:docMk/>
          <pc:sldMk cId="3677626728" sldId="256"/>
        </pc:sldMkLst>
        <pc:spChg chg="mod">
          <ac:chgData name="Jaymee Olivia R. Comia" userId="S::jorcomia@bpi.com.ph::2079e24d-6a27-45ca-8297-e6fda31c4683" providerId="AD" clId="Web-{FD8308E1-2BF1-136C-BA20-00B229EC4416}" dt="2023-06-14T23:58:31.351" v="3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D8308E1-2BF1-136C-BA20-00B229EC4416}" dt="2023-06-14T23:58:21.475" v="28"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FD8308E1-2BF1-136C-BA20-00B229EC4416}" dt="2023-06-14T23:58:21.475" v="28"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Jaymee Olivia R. Comia" userId="S::jorcomia@bpi.com.ph::2079e24d-6a27-45ca-8297-e6fda31c4683" providerId="AD" clId="Web-{FD8308E1-2BF1-136C-BA20-00B229EC4416}" dt="2023-06-14T23:59:08.321" v="31"/>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FD8308E1-2BF1-136C-BA20-00B229EC4416}" dt="2023-06-14T23:58:21.475" v="28" actId="20577"/>
              <pc2:cmMkLst xmlns:pc2="http://schemas.microsoft.com/office/powerpoint/2019/9/main/command">
                <pc:docMk/>
                <pc:sldMk cId="3677626728" sldId="256"/>
                <pc2:cmMk id="{2D72FD75-59E1-4F88-9631-B1CACEE33679}"/>
              </pc2:cmMkLst>
            </pc226:cmChg>
          </p:ext>
        </pc:extLst>
      </pc:sldChg>
    </pc:docChg>
  </pc:docChgLst>
  <pc:docChgLst>
    <pc:chgData name="Evangeline Faye D. Abengoza" userId="S::efdabengoza@bpi.com.ph::4ff76b4a-d660-4a5f-a3e9-f1e2fb468c87" providerId="AD" clId="Web-{8C493042-37D3-7171-FAFE-9317FB3FFEC0}"/>
    <pc:docChg chg="modSld">
      <pc:chgData name="Evangeline Faye D. Abengoza" userId="S::efdabengoza@bpi.com.ph::4ff76b4a-d660-4a5f-a3e9-f1e2fb468c87" providerId="AD" clId="Web-{8C493042-37D3-7171-FAFE-9317FB3FFEC0}" dt="2023-06-29T01:22:38.983" v="178" actId="20577"/>
      <pc:docMkLst>
        <pc:docMk/>
      </pc:docMkLst>
      <pc:sldChg chg="modSp modCm">
        <pc:chgData name="Evangeline Faye D. Abengoza" userId="S::efdabengoza@bpi.com.ph::4ff76b4a-d660-4a5f-a3e9-f1e2fb468c87" providerId="AD" clId="Web-{8C493042-37D3-7171-FAFE-9317FB3FFEC0}" dt="2023-06-29T01:22:38.983" v="178" actId="20577"/>
        <pc:sldMkLst>
          <pc:docMk/>
          <pc:sldMk cId="3677626728" sldId="256"/>
        </pc:sldMkLst>
        <pc:spChg chg="mod">
          <ac:chgData name="Evangeline Faye D. Abengoza" userId="S::efdabengoza@bpi.com.ph::4ff76b4a-d660-4a5f-a3e9-f1e2fb468c87" providerId="AD" clId="Web-{8C493042-37D3-7171-FAFE-9317FB3FFEC0}" dt="2023-06-29T01:22:38.983" v="17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8C493042-37D3-7171-FAFE-9317FB3FFEC0}" dt="2023-06-29T01:22:38.983" v="17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8C493042-37D3-7171-FAFE-9317FB3FFEC0}" dt="2023-06-29T01:22:38.983" v="178" actId="20577"/>
              <pc2:cmMkLst xmlns:pc2="http://schemas.microsoft.com/office/powerpoint/2019/9/main/command">
                <pc:docMk/>
                <pc:sldMk cId="3677626728" sldId="256"/>
                <pc2:cmMk id="{451484DD-9612-4E22-9D5B-F89B81EE1E62}"/>
              </pc2:cmMkLst>
            </pc226:cmChg>
          </p:ext>
        </pc:extLst>
      </pc:sldChg>
    </pc:docChg>
  </pc:docChgLst>
  <pc:docChgLst>
    <pc:chgData name="Hannah Nicole C. Cabrera" userId="S::hnccabrera@bpi.com.ph::687238b0-55cc-4952-a3e2-79eb6053de43" providerId="AD" clId="Web-{59E0D038-088E-0785-3896-2F0B51693200}"/>
    <pc:docChg chg="modSld">
      <pc:chgData name="Hannah Nicole C. Cabrera" userId="S::hnccabrera@bpi.com.ph::687238b0-55cc-4952-a3e2-79eb6053de43" providerId="AD" clId="Web-{59E0D038-088E-0785-3896-2F0B51693200}" dt="2023-07-10T00:19:43.078" v="6" actId="14100"/>
      <pc:docMkLst>
        <pc:docMk/>
      </pc:docMkLst>
      <pc:sldChg chg="addSp delSp modSp">
        <pc:chgData name="Hannah Nicole C. Cabrera" userId="S::hnccabrera@bpi.com.ph::687238b0-55cc-4952-a3e2-79eb6053de43" providerId="AD" clId="Web-{59E0D038-088E-0785-3896-2F0B51693200}" dt="2023-07-10T00:19:43.078" v="6" actId="14100"/>
        <pc:sldMkLst>
          <pc:docMk/>
          <pc:sldMk cId="3677626728" sldId="256"/>
        </pc:sldMkLst>
        <pc:graphicFrameChg chg="add del mod">
          <ac:chgData name="Hannah Nicole C. Cabrera" userId="S::hnccabrera@bpi.com.ph::687238b0-55cc-4952-a3e2-79eb6053de43" providerId="AD" clId="Web-{59E0D038-088E-0785-3896-2F0B51693200}" dt="2023-07-10T00:19:30.562" v="3"/>
          <ac:graphicFrameMkLst>
            <pc:docMk/>
            <pc:sldMk cId="3677626728" sldId="256"/>
            <ac:graphicFrameMk id="2" creationId="{00000000-0008-0000-0000-000002000000}"/>
          </ac:graphicFrameMkLst>
        </pc:graphicFrameChg>
        <pc:graphicFrameChg chg="add mod">
          <ac:chgData name="Hannah Nicole C. Cabrera" userId="S::hnccabrera@bpi.com.ph::687238b0-55cc-4952-a3e2-79eb6053de43" providerId="AD" clId="Web-{59E0D038-088E-0785-3896-2F0B51693200}" dt="2023-07-10T00:19:43.078" v="6" actId="14100"/>
          <ac:graphicFrameMkLst>
            <pc:docMk/>
            <pc:sldMk cId="3677626728" sldId="256"/>
            <ac:graphicFrameMk id="7" creationId="{760736C0-BB2D-0584-2ECD-D16B84CFCB09}"/>
          </ac:graphicFrameMkLst>
        </pc:graphicFrameChg>
        <pc:graphicFrameChg chg="del">
          <ac:chgData name="Hannah Nicole C. Cabrera" userId="S::hnccabrera@bpi.com.ph::687238b0-55cc-4952-a3e2-79eb6053de43" providerId="AD" clId="Web-{59E0D038-088E-0785-3896-2F0B51693200}" dt="2023-07-10T00:19:32.531" v="4"/>
          <ac:graphicFrameMkLst>
            <pc:docMk/>
            <pc:sldMk cId="3677626728" sldId="256"/>
            <ac:graphicFrameMk id="19" creationId="{00000000-0008-0000-0000-000003000000}"/>
          </ac:graphicFrameMkLst>
        </pc:graphicFrameChg>
      </pc:sldChg>
    </pc:docChg>
  </pc:docChgLst>
  <pc:docChgLst>
    <pc:chgData name="Loretta May Y. Rosario" userId="S::lmyrosario@bpi.com.ph::fe02064f-4370-4ff4-8b40-e24cea319a51" providerId="AD" clId="Web-{BF26A6C9-39A9-912D-FC4F-9A9FE1039DDF}"/>
    <pc:docChg chg="modSld">
      <pc:chgData name="Loretta May Y. Rosario" userId="S::lmyrosario@bpi.com.ph::fe02064f-4370-4ff4-8b40-e24cea319a51" providerId="AD" clId="Web-{BF26A6C9-39A9-912D-FC4F-9A9FE1039DDF}" dt="2023-07-05T00:17:45.250" v="209" actId="20577"/>
      <pc:docMkLst>
        <pc:docMk/>
      </pc:docMkLst>
      <pc:sldChg chg="modSp modCm">
        <pc:chgData name="Loretta May Y. Rosario" userId="S::lmyrosario@bpi.com.ph::fe02064f-4370-4ff4-8b40-e24cea319a51" providerId="AD" clId="Web-{BF26A6C9-39A9-912D-FC4F-9A9FE1039DDF}" dt="2023-07-05T00:17:45.250" v="209" actId="20577"/>
        <pc:sldMkLst>
          <pc:docMk/>
          <pc:sldMk cId="3677626728" sldId="256"/>
        </pc:sldMkLst>
        <pc:spChg chg="mod">
          <ac:chgData name="Loretta May Y. Rosario" userId="S::lmyrosario@bpi.com.ph::fe02064f-4370-4ff4-8b40-e24cea319a51" providerId="AD" clId="Web-{BF26A6C9-39A9-912D-FC4F-9A9FE1039DDF}" dt="2023-07-05T00:12:50.411" v="140" actId="20577"/>
          <ac:spMkLst>
            <pc:docMk/>
            <pc:sldMk cId="3677626728" sldId="256"/>
            <ac:spMk id="5" creationId="{00000000-0008-0000-0000-000045000000}"/>
          </ac:spMkLst>
        </pc:spChg>
        <pc:spChg chg="mod">
          <ac:chgData name="Loretta May Y. Rosario" userId="S::lmyrosario@bpi.com.ph::fe02064f-4370-4ff4-8b40-e24cea319a51" providerId="AD" clId="Web-{BF26A6C9-39A9-912D-FC4F-9A9FE1039DDF}" dt="2023-07-05T00:17:45.250" v="20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F26A6C9-39A9-912D-FC4F-9A9FE1039DDF}" dt="2023-07-05T00:12:44.536" v="13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BF26A6C9-39A9-912D-FC4F-9A9FE1039DDF}" dt="2023-07-05T00:12:44.536" v="13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BF26A6C9-39A9-912D-FC4F-9A9FE1039DDF}" dt="2023-07-05T00:12:44.536" v="138"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BF26A6C9-39A9-912D-FC4F-9A9FE1039DDF}" dt="2023-07-05T00:16:34.747" v="143"/>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BF26A6C9-39A9-912D-FC4F-9A9FE1039DDF}" dt="2023-07-05T00:17:39.015" v="20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BF26A6C9-39A9-912D-FC4F-9A9FE1039DDF}" dt="2023-07-05T00:17:39.015" v="20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BF26A6C9-39A9-912D-FC4F-9A9FE1039DDF}" dt="2023-07-05T00:12:44.536" v="138"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DA6635D9-DAAA-D477-D599-FC94EEE6E3D9}"/>
    <pc:docChg chg="modSld">
      <pc:chgData name="Loretta May Y. Rosario" userId="S::lmyrosario@bpi.com.ph::fe02064f-4370-4ff4-8b40-e24cea319a51" providerId="AD" clId="Web-{DA6635D9-DAAA-D477-D599-FC94EEE6E3D9}" dt="2023-06-08T00:17:52.447" v="84" actId="20577"/>
      <pc:docMkLst>
        <pc:docMk/>
      </pc:docMkLst>
      <pc:sldChg chg="modSp modCm">
        <pc:chgData name="Loretta May Y. Rosario" userId="S::lmyrosario@bpi.com.ph::fe02064f-4370-4ff4-8b40-e24cea319a51" providerId="AD" clId="Web-{DA6635D9-DAAA-D477-D599-FC94EEE6E3D9}" dt="2023-06-08T00:17:52.447" v="84" actId="20577"/>
        <pc:sldMkLst>
          <pc:docMk/>
          <pc:sldMk cId="3677626728" sldId="256"/>
        </pc:sldMkLst>
        <pc:spChg chg="mod">
          <ac:chgData name="Loretta May Y. Rosario" userId="S::lmyrosario@bpi.com.ph::fe02064f-4370-4ff4-8b40-e24cea319a51" providerId="AD" clId="Web-{DA6635D9-DAAA-D477-D599-FC94EEE6E3D9}" dt="2023-06-08T00:17:52.447" v="84" actId="20577"/>
          <ac:spMkLst>
            <pc:docMk/>
            <pc:sldMk cId="3677626728" sldId="256"/>
            <ac:spMk id="5" creationId="{00000000-0008-0000-0000-000045000000}"/>
          </ac:spMkLst>
        </pc:spChg>
        <pc:spChg chg="mod">
          <ac:chgData name="Loretta May Y. Rosario" userId="S::lmyrosario@bpi.com.ph::fe02064f-4370-4ff4-8b40-e24cea319a51" providerId="AD" clId="Web-{DA6635D9-DAAA-D477-D599-FC94EEE6E3D9}" dt="2023-06-08T00:14:14.225" v="1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A6635D9-DAAA-D477-D599-FC94EEE6E3D9}" dt="2023-06-08T00:17:52.447" v="84"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DA6635D9-DAAA-D477-D599-FC94EEE6E3D9}" dt="2023-06-08T00:17:52.447" v="84"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Loretta May Y. Rosario" userId="S::lmyrosario@bpi.com.ph::fe02064f-4370-4ff4-8b40-e24cea319a51" providerId="AD" clId="Web-{DA6635D9-DAAA-D477-D599-FC94EEE6E3D9}" dt="2023-06-08T00:17:52.447" v="84" actId="20577"/>
              <pc2:cmMkLst xmlns:pc2="http://schemas.microsoft.com/office/powerpoint/2019/9/main/command">
                <pc:docMk/>
                <pc:sldMk cId="3677626728" sldId="256"/>
                <pc2:cmMk id="{A746EA96-C41B-4C08-A9FB-024BC50E271B}"/>
              </pc2:cmMkLst>
            </pc226:cmChg>
          </p:ext>
        </pc:extLst>
      </pc:sldChg>
    </pc:docChg>
  </pc:docChgLst>
  <pc:docChgLst>
    <pc:chgData name="Jaymee Olivia R. Comia" userId="S::jorcomia@bpi.com.ph::2079e24d-6a27-45ca-8297-e6fda31c4683" providerId="AD" clId="Web-{5FB1E87C-312B-1439-FFC8-B4D082F4FF4F}"/>
    <pc:docChg chg="modSld">
      <pc:chgData name="Jaymee Olivia R. Comia" userId="S::jorcomia@bpi.com.ph::2079e24d-6a27-45ca-8297-e6fda31c4683" providerId="AD" clId="Web-{5FB1E87C-312B-1439-FFC8-B4D082F4FF4F}" dt="2023-06-19T00:07:08.584" v="2" actId="20577"/>
      <pc:docMkLst>
        <pc:docMk/>
      </pc:docMkLst>
      <pc:sldChg chg="modSp">
        <pc:chgData name="Jaymee Olivia R. Comia" userId="S::jorcomia@bpi.com.ph::2079e24d-6a27-45ca-8297-e6fda31c4683" providerId="AD" clId="Web-{5FB1E87C-312B-1439-FFC8-B4D082F4FF4F}" dt="2023-06-19T00:07:08.584" v="2" actId="20577"/>
        <pc:sldMkLst>
          <pc:docMk/>
          <pc:sldMk cId="3677626728" sldId="256"/>
        </pc:sldMkLst>
        <pc:spChg chg="mod">
          <ac:chgData name="Jaymee Olivia R. Comia" userId="S::jorcomia@bpi.com.ph::2079e24d-6a27-45ca-8297-e6fda31c4683" providerId="AD" clId="Web-{5FB1E87C-312B-1439-FFC8-B4D082F4FF4F}" dt="2023-06-19T00:07:08.584" v="2" actId="20577"/>
          <ac:spMkLst>
            <pc:docMk/>
            <pc:sldMk cId="3677626728" sldId="256"/>
            <ac:spMk id="6" creationId="{00000000-0008-0000-0000-000045000000}"/>
          </ac:spMkLst>
        </pc:spChg>
      </pc:sldChg>
    </pc:docChg>
  </pc:docChgLst>
  <pc:docChgLst>
    <pc:chgData name="Hannah Nicole C. Cabrera" userId="S::hnccabrera@bpi.com.ph::687238b0-55cc-4952-a3e2-79eb6053de43" providerId="AD" clId="Web-{65F6A13E-0454-3645-3CFC-8BFFD330F11A}"/>
    <pc:docChg chg="modSld">
      <pc:chgData name="Hannah Nicole C. Cabrera" userId="S::hnccabrera@bpi.com.ph::687238b0-55cc-4952-a3e2-79eb6053de43" providerId="AD" clId="Web-{65F6A13E-0454-3645-3CFC-8BFFD330F11A}" dt="2023-07-21T00:23:05.446" v="72" actId="20577"/>
      <pc:docMkLst>
        <pc:docMk/>
      </pc:docMkLst>
      <pc:sldChg chg="modSp modCm">
        <pc:chgData name="Hannah Nicole C. Cabrera" userId="S::hnccabrera@bpi.com.ph::687238b0-55cc-4952-a3e2-79eb6053de43" providerId="AD" clId="Web-{65F6A13E-0454-3645-3CFC-8BFFD330F11A}" dt="2023-07-21T00:23:05.446" v="72" actId="20577"/>
        <pc:sldMkLst>
          <pc:docMk/>
          <pc:sldMk cId="3677626728" sldId="256"/>
        </pc:sldMkLst>
        <pc:spChg chg="mod">
          <ac:chgData name="Hannah Nicole C. Cabrera" userId="S::hnccabrera@bpi.com.ph::687238b0-55cc-4952-a3e2-79eb6053de43" providerId="AD" clId="Web-{65F6A13E-0454-3645-3CFC-8BFFD330F11A}" dt="2023-07-21T00:23:05.446" v="72" actId="20577"/>
          <ac:spMkLst>
            <pc:docMk/>
            <pc:sldMk cId="3677626728" sldId="256"/>
            <ac:spMk id="5" creationId="{00000000-0008-0000-0000-000045000000}"/>
          </ac:spMkLst>
        </pc:spChg>
        <pc:spChg chg="mod">
          <ac:chgData name="Hannah Nicole C. Cabrera" userId="S::hnccabrera@bpi.com.ph::687238b0-55cc-4952-a3e2-79eb6053de43" providerId="AD" clId="Web-{65F6A13E-0454-3645-3CFC-8BFFD330F11A}" dt="2023-07-21T00:07:11.701" v="2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5F6A13E-0454-3645-3CFC-8BFFD330F11A}" dt="2023-07-21T00:23:05.446" v="7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65F6A13E-0454-3645-3CFC-8BFFD330F11A}" dt="2023-07-21T00:23:05.446" v="72"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65F6A13E-0454-3645-3CFC-8BFFD330F11A}" dt="2023-07-21T00:07:03.826" v="1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65F6A13E-0454-3645-3CFC-8BFFD330F11A}" dt="2023-07-21T00:23:05.446" v="7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65F6A13E-0454-3645-3CFC-8BFFD330F11A}" dt="2023-07-21T00:07:38.812" v="22"/>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65F6A13E-0454-3645-3CFC-8BFFD330F11A}" dt="2023-07-21T00:07:03.826" v="19"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65F6A13E-0454-3645-3CFC-8BFFD330F11A}" dt="2023-07-21T00:23:05.446" v="72"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3C016D0B-F7A6-CFBD-3935-C0A117838E98}"/>
    <pc:docChg chg="modSld">
      <pc:chgData name="Loretta May Y. Rosario" userId="S::lmyrosario@bpi.com.ph::fe02064f-4370-4ff4-8b40-e24cea319a51" providerId="AD" clId="Web-{3C016D0B-F7A6-CFBD-3935-C0A117838E98}" dt="2023-06-23T00:37:54.031" v="212"/>
      <pc:docMkLst>
        <pc:docMk/>
      </pc:docMkLst>
      <pc:sldChg chg="modSp addCm modCm">
        <pc:chgData name="Loretta May Y. Rosario" userId="S::lmyrosario@bpi.com.ph::fe02064f-4370-4ff4-8b40-e24cea319a51" providerId="AD" clId="Web-{3C016D0B-F7A6-CFBD-3935-C0A117838E98}" dt="2023-06-23T00:37:54.031" v="212"/>
        <pc:sldMkLst>
          <pc:docMk/>
          <pc:sldMk cId="3677626728" sldId="256"/>
        </pc:sldMkLst>
        <pc:spChg chg="mod">
          <ac:chgData name="Loretta May Y. Rosario" userId="S::lmyrosario@bpi.com.ph::fe02064f-4370-4ff4-8b40-e24cea319a51" providerId="AD" clId="Web-{3C016D0B-F7A6-CFBD-3935-C0A117838E98}" dt="2023-06-23T00:35:15.830" v="138" actId="20577"/>
          <ac:spMkLst>
            <pc:docMk/>
            <pc:sldMk cId="3677626728" sldId="256"/>
            <ac:spMk id="5" creationId="{00000000-0008-0000-0000-000045000000}"/>
          </ac:spMkLst>
        </pc:spChg>
        <pc:spChg chg="mod">
          <ac:chgData name="Loretta May Y. Rosario" userId="S::lmyrosario@bpi.com.ph::fe02064f-4370-4ff4-8b40-e24cea319a51" providerId="AD" clId="Web-{3C016D0B-F7A6-CFBD-3935-C0A117838E98}" dt="2023-06-23T00:37:15.607" v="21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3C016D0B-F7A6-CFBD-3935-C0A117838E98}" dt="2023-06-23T00:37:08.888" v="210"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Loretta May Y. Rosario" userId="S::lmyrosario@bpi.com.ph::fe02064f-4370-4ff4-8b40-e24cea319a51" providerId="AD" clId="Web-{3C016D0B-F7A6-CFBD-3935-C0A117838E98}" dt="2023-06-23T00:35:09.815" v="136" actId="20577"/>
              <pc2:cmMkLst xmlns:pc2="http://schemas.microsoft.com/office/powerpoint/2019/9/main/command">
                <pc:docMk/>
                <pc:sldMk cId="3677626728" sldId="256"/>
                <pc2:cmMk id="{5149BB86-C163-478D-884B-9D6131A2DC11}"/>
              </pc2:cmMkLst>
            </pc226:cmChg>
            <pc226:cmChg xmlns:pc226="http://schemas.microsoft.com/office/powerpoint/2022/06/main/command" chg="add mod">
              <pc226:chgData name="Loretta May Y. Rosario" userId="S::lmyrosario@bpi.com.ph::fe02064f-4370-4ff4-8b40-e24cea319a51" providerId="AD" clId="Web-{3C016D0B-F7A6-CFBD-3935-C0A117838E98}" dt="2023-06-23T00:37:54.031" v="212"/>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3C016D0B-F7A6-CFBD-3935-C0A117838E98}" dt="2023-06-23T00:37:08.888" v="210"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3C016D0B-F7A6-CFBD-3935-C0A117838E98}" dt="2023-06-23T00:35:09.815" v="136"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E7CD419B-63E9-16CC-D6A2-690E4A37FD6D}"/>
    <pc:docChg chg="modSld">
      <pc:chgData name="Jaymee Olivia R. Comia" userId="S::jorcomia@bpi.com.ph::2079e24d-6a27-45ca-8297-e6fda31c4683" providerId="AD" clId="Web-{E7CD419B-63E9-16CC-D6A2-690E4A37FD6D}" dt="2023-07-24T23:56:10.369" v="124"/>
      <pc:docMkLst>
        <pc:docMk/>
      </pc:docMkLst>
      <pc:sldChg chg="modSp modCm">
        <pc:chgData name="Jaymee Olivia R. Comia" userId="S::jorcomia@bpi.com.ph::2079e24d-6a27-45ca-8297-e6fda31c4683" providerId="AD" clId="Web-{E7CD419B-63E9-16CC-D6A2-690E4A37FD6D}" dt="2023-07-24T23:56:10.369" v="124"/>
        <pc:sldMkLst>
          <pc:docMk/>
          <pc:sldMk cId="3677626728" sldId="256"/>
        </pc:sldMkLst>
        <pc:spChg chg="mod">
          <ac:chgData name="Jaymee Olivia R. Comia" userId="S::jorcomia@bpi.com.ph::2079e24d-6a27-45ca-8297-e6fda31c4683" providerId="AD" clId="Web-{E7CD419B-63E9-16CC-D6A2-690E4A37FD6D}" dt="2023-07-24T22:39:49.972" v="0" actId="20577"/>
          <ac:spMkLst>
            <pc:docMk/>
            <pc:sldMk cId="3677626728" sldId="256"/>
            <ac:spMk id="5" creationId="{00000000-0008-0000-0000-000045000000}"/>
          </ac:spMkLst>
        </pc:spChg>
        <pc:spChg chg="mod">
          <ac:chgData name="Jaymee Olivia R. Comia" userId="S::jorcomia@bpi.com.ph::2079e24d-6a27-45ca-8297-e6fda31c4683" providerId="AD" clId="Web-{E7CD419B-63E9-16CC-D6A2-690E4A37FD6D}" dt="2023-07-24T23:55:13.118" v="12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E7CD419B-63E9-16CC-D6A2-690E4A37FD6D}" dt="2023-07-24T23:55:13.118" v="123"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E7CD419B-63E9-16CC-D6A2-690E4A37FD6D}" dt="2023-07-24T23:52:09.723" v="8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aymee Olivia R. Comia" userId="S::jorcomia@bpi.com.ph::2079e24d-6a27-45ca-8297-e6fda31c4683" providerId="AD" clId="Web-{E7CD419B-63E9-16CC-D6A2-690E4A37FD6D}" dt="2023-07-24T23:56:10.369" v="124"/>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E7CD419B-63E9-16CC-D6A2-690E4A37FD6D}" dt="2023-07-24T23:52:09.723" v="8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E7CD419B-63E9-16CC-D6A2-690E4A37FD6D}" dt="2023-07-24T23:55:13.118" v="12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E7CD419B-63E9-16CC-D6A2-690E4A37FD6D}" dt="2023-07-24T23:55:13.118" v="123"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Jaymee Olivia R. Comia" userId="S::jorcomia@bpi.com.ph::2079e24d-6a27-45ca-8297-e6fda31c4683" providerId="AD" clId="Web-{E7CD419B-63E9-16CC-D6A2-690E4A37FD6D}" dt="2023-07-24T23:52:09.723" v="85"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E4E25ABA-9CA1-AF94-4A64-1A59A2CDEB9F}"/>
    <pc:docChg chg="modSld">
      <pc:chgData name="Loretta May Y. Rosario" userId="S::lmyrosario@bpi.com.ph::fe02064f-4370-4ff4-8b40-e24cea319a51" providerId="AD" clId="Web-{E4E25ABA-9CA1-AF94-4A64-1A59A2CDEB9F}" dt="2023-05-31T00:09:46.119" v="243" actId="20577"/>
      <pc:docMkLst>
        <pc:docMk/>
      </pc:docMkLst>
      <pc:sldChg chg="modSp modCm">
        <pc:chgData name="Loretta May Y. Rosario" userId="S::lmyrosario@bpi.com.ph::fe02064f-4370-4ff4-8b40-e24cea319a51" providerId="AD" clId="Web-{E4E25ABA-9CA1-AF94-4A64-1A59A2CDEB9F}" dt="2023-05-31T00:09:46.119" v="243" actId="20577"/>
        <pc:sldMkLst>
          <pc:docMk/>
          <pc:sldMk cId="3677626728" sldId="256"/>
        </pc:sldMkLst>
        <pc:spChg chg="mod">
          <ac:chgData name="Loretta May Y. Rosario" userId="S::lmyrosario@bpi.com.ph::fe02064f-4370-4ff4-8b40-e24cea319a51" providerId="AD" clId="Web-{E4E25ABA-9CA1-AF94-4A64-1A59A2CDEB9F}" dt="2023-05-31T00:02:39.742" v="195" actId="20577"/>
          <ac:spMkLst>
            <pc:docMk/>
            <pc:sldMk cId="3677626728" sldId="256"/>
            <ac:spMk id="5" creationId="{00000000-0008-0000-0000-000045000000}"/>
          </ac:spMkLst>
        </pc:spChg>
        <pc:spChg chg="mod">
          <ac:chgData name="Loretta May Y. Rosario" userId="S::lmyrosario@bpi.com.ph::fe02064f-4370-4ff4-8b40-e24cea319a51" providerId="AD" clId="Web-{E4E25ABA-9CA1-AF94-4A64-1A59A2CDEB9F}" dt="2023-05-31T00:09:46.119" v="24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E4E25ABA-9CA1-AF94-4A64-1A59A2CDEB9F}" dt="2023-05-31T00:04:39.716" v="242"/>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E4E25ABA-9CA1-AF94-4A64-1A59A2CDEB9F}" dt="2023-05-31T00:02:23.679" v="194"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Loretta May Y. Rosario" userId="S::lmyrosario@bpi.com.ph::fe02064f-4370-4ff4-8b40-e24cea319a51" providerId="AD" clId="Web-{E4E25ABA-9CA1-AF94-4A64-1A59A2CDEB9F}" dt="2023-05-31T00:04:20.590" v="240"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E4E25ABA-9CA1-AF94-4A64-1A59A2CDEB9F}" dt="2023-05-31T00:04:20.590" v="240"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E4E25ABA-9CA1-AF94-4A64-1A59A2CDEB9F}" dt="2023-05-31T00:04:20.590" v="240" actId="20577"/>
              <pc2:cmMkLst xmlns:pc2="http://schemas.microsoft.com/office/powerpoint/2019/9/main/command">
                <pc:docMk/>
                <pc:sldMk cId="3677626728" sldId="256"/>
                <pc2:cmMk id="{0BF36198-C8C9-4FD4-AAA0-1F3E7CD5390F}"/>
              </pc2:cmMkLst>
            </pc226:cmChg>
          </p:ext>
        </pc:extLst>
      </pc:sldChg>
    </pc:docChg>
  </pc:docChgLst>
  <pc:docChgLst>
    <pc:chgData name="Hannah Nicole C. Cabrera" userId="S::hnccabrera@bpi.com.ph::687238b0-55cc-4952-a3e2-79eb6053de43" providerId="AD" clId="Web-{3B69B0BB-3872-0074-43C4-BCB851FBB9CA}"/>
    <pc:docChg chg="modSld">
      <pc:chgData name="Hannah Nicole C. Cabrera" userId="S::hnccabrera@bpi.com.ph::687238b0-55cc-4952-a3e2-79eb6053de43" providerId="AD" clId="Web-{3B69B0BB-3872-0074-43C4-BCB851FBB9CA}" dt="2023-08-07T00:19:36.220" v="21" actId="20577"/>
      <pc:docMkLst>
        <pc:docMk/>
      </pc:docMkLst>
      <pc:sldChg chg="modSp modCm">
        <pc:chgData name="Hannah Nicole C. Cabrera" userId="S::hnccabrera@bpi.com.ph::687238b0-55cc-4952-a3e2-79eb6053de43" providerId="AD" clId="Web-{3B69B0BB-3872-0074-43C4-BCB851FBB9CA}" dt="2023-08-07T00:19:36.220" v="21" actId="20577"/>
        <pc:sldMkLst>
          <pc:docMk/>
          <pc:sldMk cId="3677626728" sldId="256"/>
        </pc:sldMkLst>
        <pc:spChg chg="mod">
          <ac:chgData name="Hannah Nicole C. Cabrera" userId="S::hnccabrera@bpi.com.ph::687238b0-55cc-4952-a3e2-79eb6053de43" providerId="AD" clId="Web-{3B69B0BB-3872-0074-43C4-BCB851FBB9CA}" dt="2023-08-07T00:19:36.220" v="2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3B69B0BB-3872-0074-43C4-BCB851FBB9CA}" dt="2023-08-07T00:19:35.127" v="20" actId="20577"/>
              <pc2:cmMkLst xmlns:pc2="http://schemas.microsoft.com/office/powerpoint/2019/9/main/command">
                <pc:docMk/>
                <pc:sldMk cId="3677626728" sldId="256"/>
                <pc2:cmMk id="{6DE8ECC5-7C09-433A-9763-DED9851C4B5F}"/>
              </pc2:cmMkLst>
            </pc226:cmChg>
          </p:ext>
        </pc:extLst>
      </pc:sldChg>
    </pc:docChg>
  </pc:docChgLst>
  <pc:docChgLst>
    <pc:chgData name="Loretta May Y. Rosario" userId="S::lmyrosario@bpi.com.ph::fe02064f-4370-4ff4-8b40-e24cea319a51" providerId="AD" clId="Web-{7C3FAF66-4636-FA55-5A56-F93214B3C380}"/>
    <pc:docChg chg="modSld">
      <pc:chgData name="Loretta May Y. Rosario" userId="S::lmyrosario@bpi.com.ph::fe02064f-4370-4ff4-8b40-e24cea319a51" providerId="AD" clId="Web-{7C3FAF66-4636-FA55-5A56-F93214B3C380}" dt="2023-06-02T00:00:25.555" v="159"/>
      <pc:docMkLst>
        <pc:docMk/>
      </pc:docMkLst>
      <pc:sldChg chg="addSp delSp modSp modCm">
        <pc:chgData name="Loretta May Y. Rosario" userId="S::lmyrosario@bpi.com.ph::fe02064f-4370-4ff4-8b40-e24cea319a51" providerId="AD" clId="Web-{7C3FAF66-4636-FA55-5A56-F93214B3C380}" dt="2023-06-02T00:00:25.555" v="159"/>
        <pc:sldMkLst>
          <pc:docMk/>
          <pc:sldMk cId="3677626728" sldId="256"/>
        </pc:sldMkLst>
        <pc:spChg chg="add del mod">
          <ac:chgData name="Loretta May Y. Rosario" userId="S::lmyrosario@bpi.com.ph::fe02064f-4370-4ff4-8b40-e24cea319a51" providerId="AD" clId="Web-{7C3FAF66-4636-FA55-5A56-F93214B3C380}" dt="2023-06-02T00:00:14.914" v="158"/>
          <ac:spMkLst>
            <pc:docMk/>
            <pc:sldMk cId="3677626728" sldId="256"/>
            <ac:spMk id="2" creationId="{544B7D32-ABF7-6F95-B2D1-5C9DA416D141}"/>
          </ac:spMkLst>
        </pc:spChg>
        <pc:spChg chg="mod">
          <ac:chgData name="Loretta May Y. Rosario" userId="S::lmyrosario@bpi.com.ph::fe02064f-4370-4ff4-8b40-e24cea319a51" providerId="AD" clId="Web-{7C3FAF66-4636-FA55-5A56-F93214B3C380}" dt="2023-06-02T00:00:00.726" v="155" actId="20577"/>
          <ac:spMkLst>
            <pc:docMk/>
            <pc:sldMk cId="3677626728" sldId="256"/>
            <ac:spMk id="5" creationId="{00000000-0008-0000-0000-000045000000}"/>
          </ac:spMkLst>
        </pc:spChg>
        <pc:spChg chg="mod">
          <ac:chgData name="Loretta May Y. Rosario" userId="S::lmyrosario@bpi.com.ph::fe02064f-4370-4ff4-8b40-e24cea319a51" providerId="AD" clId="Web-{7C3FAF66-4636-FA55-5A56-F93214B3C380}" dt="2023-06-01T23:53:43.105" v="8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7C3FAF66-4636-FA55-5A56-F93214B3C380}" dt="2023-06-02T00:00:25.555" v="159"/>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7C3FAF66-4636-FA55-5A56-F93214B3C380}" dt="2023-06-01T23:59:36.038" v="151"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Loretta May Y. Rosario" userId="S::lmyrosario@bpi.com.ph::fe02064f-4370-4ff4-8b40-e24cea319a51" providerId="AD" clId="Web-{7C3FAF66-4636-FA55-5A56-F93214B3C380}" dt="2023-06-02T00:00:07.289" v="15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7C3FAF66-4636-FA55-5A56-F93214B3C380}" dt="2023-06-01T23:59:36.038" v="151" actId="20577"/>
              <pc2:cmMkLst xmlns:pc2="http://schemas.microsoft.com/office/powerpoint/2019/9/main/command">
                <pc:docMk/>
                <pc:sldMk cId="3677626728" sldId="256"/>
                <pc2:cmMk id="{A746EA96-C41B-4C08-A9FB-024BC50E271B}"/>
              </pc2:cmMkLst>
            </pc226:cmChg>
          </p:ext>
        </pc:extLst>
      </pc:sldChg>
    </pc:docChg>
  </pc:docChgLst>
  <pc:docChgLst>
    <pc:chgData name="Jaymee Olivia R. Comia" userId="S::jorcomia@bpi.com.ph::2079e24d-6a27-45ca-8297-e6fda31c4683" providerId="AD" clId="Web-{2585F500-F5CD-5234-EAEF-5FD0F8CD6AEE}"/>
    <pc:docChg chg="modSld">
      <pc:chgData name="Jaymee Olivia R. Comia" userId="S::jorcomia@bpi.com.ph::2079e24d-6a27-45ca-8297-e6fda31c4683" providerId="AD" clId="Web-{2585F500-F5CD-5234-EAEF-5FD0F8CD6AEE}" dt="2023-07-12T23:59:47.983" v="9"/>
      <pc:docMkLst>
        <pc:docMk/>
      </pc:docMkLst>
      <pc:sldChg chg="modSp modCm">
        <pc:chgData name="Jaymee Olivia R. Comia" userId="S::jorcomia@bpi.com.ph::2079e24d-6a27-45ca-8297-e6fda31c4683" providerId="AD" clId="Web-{2585F500-F5CD-5234-EAEF-5FD0F8CD6AEE}" dt="2023-07-12T23:59:47.983" v="9"/>
        <pc:sldMkLst>
          <pc:docMk/>
          <pc:sldMk cId="3677626728" sldId="256"/>
        </pc:sldMkLst>
        <pc:spChg chg="mod">
          <ac:chgData name="Jaymee Olivia R. Comia" userId="S::jorcomia@bpi.com.ph::2079e24d-6a27-45ca-8297-e6fda31c4683" providerId="AD" clId="Web-{2585F500-F5CD-5234-EAEF-5FD0F8CD6AEE}" dt="2023-07-12T23:59:13.951" v="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2585F500-F5CD-5234-EAEF-5FD0F8CD6AEE}" dt="2023-07-12T23:59:47.983" v="9"/>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2585F500-F5CD-5234-EAEF-5FD0F8CD6AEE}" dt="2023-07-12T23:59:13.951" v="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2585F500-F5CD-5234-EAEF-5FD0F8CD6AEE}" dt="2023-07-12T23:59:13.951" v="8" actId="20577"/>
              <pc2:cmMkLst xmlns:pc2="http://schemas.microsoft.com/office/powerpoint/2019/9/main/command">
                <pc:docMk/>
                <pc:sldMk cId="3677626728" sldId="256"/>
                <pc2:cmMk id="{57A253D7-FE2E-4004-A02D-71C2C58631DE}"/>
              </pc2:cmMkLst>
            </pc226:cmChg>
          </p:ext>
        </pc:extLst>
      </pc:sldChg>
    </pc:docChg>
  </pc:docChgLst>
  <pc:docChgLst>
    <pc:chgData name="Danielle Y. Sta. Rosa" userId="S::dystarosa@bpi.com.ph::157a21cc-b2e0-4f1a-a101-9e2a88fa073e" providerId="AD" clId="Web-{D8EB33E9-AF33-6544-32F5-D1BC596C2F88}"/>
    <pc:docChg chg="modSld">
      <pc:chgData name="Danielle Y. Sta. Rosa" userId="S::dystarosa@bpi.com.ph::157a21cc-b2e0-4f1a-a101-9e2a88fa073e" providerId="AD" clId="Web-{D8EB33E9-AF33-6544-32F5-D1BC596C2F88}" dt="2023-06-22T00:13:23.087" v="17" actId="20577"/>
      <pc:docMkLst>
        <pc:docMk/>
      </pc:docMkLst>
      <pc:sldChg chg="modSp modCm">
        <pc:chgData name="Danielle Y. Sta. Rosa" userId="S::dystarosa@bpi.com.ph::157a21cc-b2e0-4f1a-a101-9e2a88fa073e" providerId="AD" clId="Web-{D8EB33E9-AF33-6544-32F5-D1BC596C2F88}" dt="2023-06-22T00:13:23.087" v="17" actId="20577"/>
        <pc:sldMkLst>
          <pc:docMk/>
          <pc:sldMk cId="3677626728" sldId="256"/>
        </pc:sldMkLst>
        <pc:spChg chg="mod">
          <ac:chgData name="Danielle Y. Sta. Rosa" userId="S::dystarosa@bpi.com.ph::157a21cc-b2e0-4f1a-a101-9e2a88fa073e" providerId="AD" clId="Web-{D8EB33E9-AF33-6544-32F5-D1BC596C2F88}" dt="2023-06-22T00:13:23.087" v="17"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EC7316BB-B37D-4277-957E-39BBCD428F26}"/>
              </pc2:cmMkLst>
            </pc226:cmChg>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Danielle Y. Sta. Rosa" userId="S::dystarosa@bpi.com.ph::157a21cc-b2e0-4f1a-a101-9e2a88fa073e" providerId="AD" clId="Web-{D8EB33E9-AF33-6544-32F5-D1BC596C2F88}" dt="2023-06-22T00:13:23.087" v="17" actId="20577"/>
              <pc2:cmMkLst xmlns:pc2="http://schemas.microsoft.com/office/powerpoint/2019/9/main/command">
                <pc:docMk/>
                <pc:sldMk cId="3677626728" sldId="256"/>
                <pc2:cmMk id="{EB792CF3-9A49-4CA0-8E22-105D1BB4762A}"/>
              </pc2:cmMkLst>
            </pc226:cmChg>
          </p:ext>
        </pc:extLst>
      </pc:sldChg>
    </pc:docChg>
  </pc:docChgLst>
  <pc:docChgLst>
    <pc:chgData name="Loretta May Y. Rosario" userId="S::lmyrosario@bpi.com.ph::fe02064f-4370-4ff4-8b40-e24cea319a51" providerId="AD" clId="Web-{E614F5E3-B94D-6C8D-4E6E-A1303357679B}"/>
    <pc:docChg chg="modSld">
      <pc:chgData name="Loretta May Y. Rosario" userId="S::lmyrosario@bpi.com.ph::fe02064f-4370-4ff4-8b40-e24cea319a51" providerId="AD" clId="Web-{E614F5E3-B94D-6C8D-4E6E-A1303357679B}" dt="2023-06-05T00:27:51.375" v="267" actId="20577"/>
      <pc:docMkLst>
        <pc:docMk/>
      </pc:docMkLst>
      <pc:sldChg chg="modSp modCm">
        <pc:chgData name="Loretta May Y. Rosario" userId="S::lmyrosario@bpi.com.ph::fe02064f-4370-4ff4-8b40-e24cea319a51" providerId="AD" clId="Web-{E614F5E3-B94D-6C8D-4E6E-A1303357679B}" dt="2023-06-05T00:27:51.375" v="267" actId="20577"/>
        <pc:sldMkLst>
          <pc:docMk/>
          <pc:sldMk cId="3677626728" sldId="256"/>
        </pc:sldMkLst>
        <pc:spChg chg="mod">
          <ac:chgData name="Loretta May Y. Rosario" userId="S::lmyrosario@bpi.com.ph::fe02064f-4370-4ff4-8b40-e24cea319a51" providerId="AD" clId="Web-{E614F5E3-B94D-6C8D-4E6E-A1303357679B}" dt="2023-06-05T00:24:26.274" v="254" actId="20577"/>
          <ac:spMkLst>
            <pc:docMk/>
            <pc:sldMk cId="3677626728" sldId="256"/>
            <ac:spMk id="5" creationId="{00000000-0008-0000-0000-000045000000}"/>
          </ac:spMkLst>
        </pc:spChg>
        <pc:spChg chg="mod">
          <ac:chgData name="Loretta May Y. Rosario" userId="S::lmyrosario@bpi.com.ph::fe02064f-4370-4ff4-8b40-e24cea319a51" providerId="AD" clId="Web-{E614F5E3-B94D-6C8D-4E6E-A1303357679B}" dt="2023-06-05T00:27:51.375" v="26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E614F5E3-B94D-6C8D-4E6E-A1303357679B}" dt="2023-06-05T00:14:25.189" v="250"/>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E614F5E3-B94D-6C8D-4E6E-A1303357679B}" dt="2023-06-05T00:27:46.047" v="26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E614F5E3-B94D-6C8D-4E6E-A1303357679B}" dt="2023-06-05T00:27:46.047" v="266" actId="20577"/>
              <pc2:cmMkLst xmlns:pc2="http://schemas.microsoft.com/office/powerpoint/2019/9/main/command">
                <pc:docMk/>
                <pc:sldMk cId="3677626728" sldId="256"/>
                <pc2:cmMk id="{A746EA96-C41B-4C08-A9FB-024BC50E271B}"/>
              </pc2:cmMkLst>
            </pc226:cmChg>
          </p:ext>
        </pc:extLst>
      </pc:sldChg>
    </pc:docChg>
  </pc:docChgLst>
  <pc:docChgLst>
    <pc:chgData name="Jaymee Olivia R. Comia" userId="S::jorcomia@bpi.com.ph::2079e24d-6a27-45ca-8297-e6fda31c4683" providerId="AD" clId="Web-{4AFB8BFF-983B-3D0C-4A31-FB5FF2F5271C}"/>
    <pc:docChg chg="modSld">
      <pc:chgData name="Jaymee Olivia R. Comia" userId="S::jorcomia@bpi.com.ph::2079e24d-6a27-45ca-8297-e6fda31c4683" providerId="AD" clId="Web-{4AFB8BFF-983B-3D0C-4A31-FB5FF2F5271C}" dt="2023-06-09T00:07:19.184" v="112" actId="20577"/>
      <pc:docMkLst>
        <pc:docMk/>
      </pc:docMkLst>
      <pc:sldChg chg="modSp modCm">
        <pc:chgData name="Jaymee Olivia R. Comia" userId="S::jorcomia@bpi.com.ph::2079e24d-6a27-45ca-8297-e6fda31c4683" providerId="AD" clId="Web-{4AFB8BFF-983B-3D0C-4A31-FB5FF2F5271C}" dt="2023-06-09T00:07:19.184" v="112" actId="20577"/>
        <pc:sldMkLst>
          <pc:docMk/>
          <pc:sldMk cId="3677626728" sldId="256"/>
        </pc:sldMkLst>
        <pc:spChg chg="mod">
          <ac:chgData name="Jaymee Olivia R. Comia" userId="S::jorcomia@bpi.com.ph::2079e24d-6a27-45ca-8297-e6fda31c4683" providerId="AD" clId="Web-{4AFB8BFF-983B-3D0C-4A31-FB5FF2F5271C}" dt="2023-06-09T00:07:19.184" v="11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AFB8BFF-983B-3D0C-4A31-FB5FF2F5271C}" dt="2023-06-09T00:07:13.700" v="111"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4AFB8BFF-983B-3D0C-4A31-FB5FF2F5271C}" dt="2023-06-09T00:07:13.700" v="111"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4AFB8BFF-983B-3D0C-4A31-FB5FF2F5271C}" dt="2023-06-09T00:07:13.700" v="111"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9F11E820-BFF7-E861-E168-3CC759751100}"/>
    <pc:docChg chg="modSld">
      <pc:chgData name="Loretta May Y. Rosario" userId="S::lmyrosario@bpi.com.ph::fe02064f-4370-4ff4-8b40-e24cea319a51" providerId="AD" clId="Web-{9F11E820-BFF7-E861-E168-3CC759751100}" dt="2023-06-01T00:11:47.942" v="210" actId="20577"/>
      <pc:docMkLst>
        <pc:docMk/>
      </pc:docMkLst>
      <pc:sldChg chg="modSp modCm">
        <pc:chgData name="Loretta May Y. Rosario" userId="S::lmyrosario@bpi.com.ph::fe02064f-4370-4ff4-8b40-e24cea319a51" providerId="AD" clId="Web-{9F11E820-BFF7-E861-E168-3CC759751100}" dt="2023-06-01T00:11:47.942" v="210" actId="20577"/>
        <pc:sldMkLst>
          <pc:docMk/>
          <pc:sldMk cId="3677626728" sldId="256"/>
        </pc:sldMkLst>
        <pc:spChg chg="mod">
          <ac:chgData name="Loretta May Y. Rosario" userId="S::lmyrosario@bpi.com.ph::fe02064f-4370-4ff4-8b40-e24cea319a51" providerId="AD" clId="Web-{9F11E820-BFF7-E861-E168-3CC759751100}" dt="2023-06-01T00:07:39.716" v="147" actId="20577"/>
          <ac:spMkLst>
            <pc:docMk/>
            <pc:sldMk cId="3677626728" sldId="256"/>
            <ac:spMk id="5" creationId="{00000000-0008-0000-0000-000045000000}"/>
          </ac:spMkLst>
        </pc:spChg>
        <pc:spChg chg="mod">
          <ac:chgData name="Loretta May Y. Rosario" userId="S::lmyrosario@bpi.com.ph::fe02064f-4370-4ff4-8b40-e24cea319a51" providerId="AD" clId="Web-{9F11E820-BFF7-E861-E168-3CC759751100}" dt="2023-06-01T00:11:47.942" v="21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9F11E820-BFF7-E861-E168-3CC759751100}" dt="2023-06-01T00:10:02.579" v="158"/>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9F11E820-BFF7-E861-E168-3CC759751100}" dt="2023-06-01T00:07:36.544" v="146"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Loretta May Y. Rosario" userId="S::lmyrosario@bpi.com.ph::fe02064f-4370-4ff4-8b40-e24cea319a51" providerId="AD" clId="Web-{9F11E820-BFF7-E861-E168-3CC759751100}" dt="2023-06-01T00:11:25.066" v="209"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9F11E820-BFF7-E861-E168-3CC759751100}" dt="2023-06-01T00:11:25.066" v="209"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Loretta May Y. Rosario" userId="S::lmyrosario@bpi.com.ph::fe02064f-4370-4ff4-8b40-e24cea319a51" providerId="AD" clId="Web-{9F11E820-BFF7-E861-E168-3CC759751100}" dt="2023-06-01T00:11:25.066" v="209" actId="20577"/>
              <pc2:cmMkLst xmlns:pc2="http://schemas.microsoft.com/office/powerpoint/2019/9/main/command">
                <pc:docMk/>
                <pc:sldMk cId="3677626728" sldId="256"/>
                <pc2:cmMk id="{A746EA96-C41B-4C08-A9FB-024BC50E271B}"/>
              </pc2:cmMkLst>
            </pc226:cmChg>
          </p:ext>
        </pc:extLst>
      </pc:sldChg>
    </pc:docChg>
  </pc:docChgLst>
  <pc:docChgLst>
    <pc:chgData name="Hannah Nicole C. Cabrera" userId="S::hnccabrera@bpi.com.ph::687238b0-55cc-4952-a3e2-79eb6053de43" providerId="AD" clId="Web-{B0E819EE-4B0C-B242-5D81-86A999A7A0CB}"/>
    <pc:docChg chg="modSld">
      <pc:chgData name="Hannah Nicole C. Cabrera" userId="S::hnccabrera@bpi.com.ph::687238b0-55cc-4952-a3e2-79eb6053de43" providerId="AD" clId="Web-{B0E819EE-4B0C-B242-5D81-86A999A7A0CB}" dt="2023-08-09T00:04:43.233" v="97"/>
      <pc:docMkLst>
        <pc:docMk/>
      </pc:docMkLst>
      <pc:sldChg chg="modSp modCm">
        <pc:chgData name="Hannah Nicole C. Cabrera" userId="S::hnccabrera@bpi.com.ph::687238b0-55cc-4952-a3e2-79eb6053de43" providerId="AD" clId="Web-{B0E819EE-4B0C-B242-5D81-86A999A7A0CB}" dt="2023-08-09T00:04:43.233" v="97"/>
        <pc:sldMkLst>
          <pc:docMk/>
          <pc:sldMk cId="3677626728" sldId="256"/>
        </pc:sldMkLst>
        <pc:spChg chg="mod">
          <ac:chgData name="Hannah Nicole C. Cabrera" userId="S::hnccabrera@bpi.com.ph::687238b0-55cc-4952-a3e2-79eb6053de43" providerId="AD" clId="Web-{B0E819EE-4B0C-B242-5D81-86A999A7A0CB}" dt="2023-08-09T00:00:08.302" v="15" actId="20577"/>
          <ac:spMkLst>
            <pc:docMk/>
            <pc:sldMk cId="3677626728" sldId="256"/>
            <ac:spMk id="5" creationId="{00000000-0008-0000-0000-000045000000}"/>
          </ac:spMkLst>
        </pc:spChg>
        <pc:spChg chg="mod">
          <ac:chgData name="Hannah Nicole C. Cabrera" userId="S::hnccabrera@bpi.com.ph::687238b0-55cc-4952-a3e2-79eb6053de43" providerId="AD" clId="Web-{B0E819EE-4B0C-B242-5D81-86A999A7A0CB}" dt="2023-08-09T00:04:28.420" v="9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Hannah Nicole C. Cabrera" userId="S::hnccabrera@bpi.com.ph::687238b0-55cc-4952-a3e2-79eb6053de43" providerId="AD" clId="Web-{B0E819EE-4B0C-B242-5D81-86A999A7A0CB}" dt="2023-08-08T23:52:14.522" v="14"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B0E819EE-4B0C-B242-5D81-86A999A7A0CB}" dt="2023-08-09T00:04:43.233" v="9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Hannah Nicole C. Cabrera" userId="S::hnccabrera@bpi.com.ph::687238b0-55cc-4952-a3e2-79eb6053de43" providerId="AD" clId="Web-{B0E819EE-4B0C-B242-5D81-86A999A7A0CB}" dt="2023-08-08T23:52:14.522" v="1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Hannah Nicole C. Cabrera" userId="S::hnccabrera@bpi.com.ph::687238b0-55cc-4952-a3e2-79eb6053de43" providerId="AD" clId="Web-{B0E819EE-4B0C-B242-5D81-86A999A7A0CB}" dt="2023-08-09T00:04:28.264" v="95"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17C31BA7-2C5F-C239-6069-02224CCE49C3}"/>
    <pc:docChg chg="modSld">
      <pc:chgData name="Loretta May Y. Rosario" userId="S::lmyrosario@bpi.com.ph::fe02064f-4370-4ff4-8b40-e24cea319a51" providerId="AD" clId="Web-{17C31BA7-2C5F-C239-6069-02224CCE49C3}" dt="2023-07-18T23:58:09.307" v="71" actId="20577"/>
      <pc:docMkLst>
        <pc:docMk/>
      </pc:docMkLst>
      <pc:sldChg chg="modSp addCm modCm">
        <pc:chgData name="Loretta May Y. Rosario" userId="S::lmyrosario@bpi.com.ph::fe02064f-4370-4ff4-8b40-e24cea319a51" providerId="AD" clId="Web-{17C31BA7-2C5F-C239-6069-02224CCE49C3}" dt="2023-07-18T23:58:09.307" v="71" actId="20577"/>
        <pc:sldMkLst>
          <pc:docMk/>
          <pc:sldMk cId="3677626728" sldId="256"/>
        </pc:sldMkLst>
        <pc:spChg chg="mod">
          <ac:chgData name="Loretta May Y. Rosario" userId="S::lmyrosario@bpi.com.ph::fe02064f-4370-4ff4-8b40-e24cea319a51" providerId="AD" clId="Web-{17C31BA7-2C5F-C239-6069-02224CCE49C3}" dt="2023-07-18T23:58:09.307" v="7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17C31BA7-2C5F-C239-6069-02224CCE49C3}" dt="2023-07-18T23:58:04.760" v="69"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17C31BA7-2C5F-C239-6069-02224CCE49C3}" dt="2023-07-18T23:58:04.760" v="6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17C31BA7-2C5F-C239-6069-02224CCE49C3}" dt="2023-07-18T23:58:04.760" v="69" actId="20577"/>
              <pc2:cmMkLst xmlns:pc2="http://schemas.microsoft.com/office/powerpoint/2019/9/main/command">
                <pc:docMk/>
                <pc:sldMk cId="3677626728" sldId="256"/>
                <pc2:cmMk id="{99D91D91-3FBF-40AC-A364-E8F1C737BDFC}"/>
              </pc2:cmMkLst>
            </pc226:cmChg>
            <pc226:cmChg xmlns:pc226="http://schemas.microsoft.com/office/powerpoint/2022/06/main/command" chg="add mod">
              <pc226:chgData name="Loretta May Y. Rosario" userId="S::lmyrosario@bpi.com.ph::fe02064f-4370-4ff4-8b40-e24cea319a51" providerId="AD" clId="Web-{17C31BA7-2C5F-C239-6069-02224CCE49C3}" dt="2023-07-18T23:58:04.760" v="6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17C31BA7-2C5F-C239-6069-02224CCE49C3}" dt="2023-07-18T23:54:30.846" v="14"/>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17C31BA7-2C5F-C239-6069-02224CCE49C3}" dt="2023-07-18T23:58:04.760" v="6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E8538181-C5D8-9E60-FA63-3861C55E21EF}"/>
    <pc:docChg chg="modSld">
      <pc:chgData name="Jaymee Olivia R. Comia" userId="S::jorcomia@bpi.com.ph::2079e24d-6a27-45ca-8297-e6fda31c4683" providerId="AD" clId="Web-{E8538181-C5D8-9E60-FA63-3861C55E21EF}" dt="2023-06-19T00:06:48.071" v="1"/>
      <pc:docMkLst>
        <pc:docMk/>
      </pc:docMkLst>
      <pc:sldChg chg="modSp">
        <pc:chgData name="Jaymee Olivia R. Comia" userId="S::jorcomia@bpi.com.ph::2079e24d-6a27-45ca-8297-e6fda31c4683" providerId="AD" clId="Web-{E8538181-C5D8-9E60-FA63-3861C55E21EF}" dt="2023-06-19T00:06:48.071" v="1"/>
        <pc:sldMkLst>
          <pc:docMk/>
          <pc:sldMk cId="3677626728" sldId="256"/>
        </pc:sldMkLst>
        <pc:spChg chg="mod">
          <ac:chgData name="Jaymee Olivia R. Comia" userId="S::jorcomia@bpi.com.ph::2079e24d-6a27-45ca-8297-e6fda31c4683" providerId="AD" clId="Web-{E8538181-C5D8-9E60-FA63-3861C55E21EF}" dt="2023-06-19T00:06:48.071" v="1"/>
          <ac:spMkLst>
            <pc:docMk/>
            <pc:sldMk cId="3677626728" sldId="256"/>
            <ac:spMk id="6" creationId="{00000000-0008-0000-0000-000045000000}"/>
          </ac:spMkLst>
        </pc:spChg>
      </pc:sldChg>
    </pc:docChg>
  </pc:docChgLst>
  <pc:docChgLst>
    <pc:chgData name="Danielle Y. Sta. Rosa" userId="S::dystarosa@bpi.com.ph::157a21cc-b2e0-4f1a-a101-9e2a88fa073e" providerId="AD" clId="Web-{5B3BF163-524A-9E81-5AE3-316943ED64B5}"/>
    <pc:docChg chg="modSld">
      <pc:chgData name="Danielle Y. Sta. Rosa" userId="S::dystarosa@bpi.com.ph::157a21cc-b2e0-4f1a-a101-9e2a88fa073e" providerId="AD" clId="Web-{5B3BF163-524A-9E81-5AE3-316943ED64B5}" dt="2023-06-01T00:07:31.987" v="91" actId="20577"/>
      <pc:docMkLst>
        <pc:docMk/>
      </pc:docMkLst>
      <pc:sldChg chg="modSp modCm">
        <pc:chgData name="Danielle Y. Sta. Rosa" userId="S::dystarosa@bpi.com.ph::157a21cc-b2e0-4f1a-a101-9e2a88fa073e" providerId="AD" clId="Web-{5B3BF163-524A-9E81-5AE3-316943ED64B5}" dt="2023-06-01T00:07:31.987" v="91" actId="20577"/>
        <pc:sldMkLst>
          <pc:docMk/>
          <pc:sldMk cId="3677626728" sldId="256"/>
        </pc:sldMkLst>
        <pc:spChg chg="mod">
          <ac:chgData name="Danielle Y. Sta. Rosa" userId="S::dystarosa@bpi.com.ph::157a21cc-b2e0-4f1a-a101-9e2a88fa073e" providerId="AD" clId="Web-{5B3BF163-524A-9E81-5AE3-316943ED64B5}" dt="2023-06-01T00:07:31.987" v="9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5B3BF163-524A-9E81-5AE3-316943ED64B5}" dt="2023-06-01T00:07:31.987" v="91"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Danielle Y. Sta. Rosa" userId="S::dystarosa@bpi.com.ph::157a21cc-b2e0-4f1a-a101-9e2a88fa073e" providerId="AD" clId="Web-{5B3BF163-524A-9E81-5AE3-316943ED64B5}" dt="2023-06-01T00:07:31.987" v="91" actId="20577"/>
              <pc2:cmMkLst xmlns:pc2="http://schemas.microsoft.com/office/powerpoint/2019/9/main/command">
                <pc:docMk/>
                <pc:sldMk cId="3677626728" sldId="256"/>
                <pc2:cmMk id="{F4AFC732-4C57-4855-8B46-448ECE79F5BB}"/>
              </pc2:cmMkLst>
            </pc226:cmChg>
          </p:ext>
        </pc:extLst>
      </pc:sldChg>
    </pc:docChg>
  </pc:docChgLst>
  <pc:docChgLst>
    <pc:chgData name="Danielle Y. Sta. Rosa" userId="S::dystarosa@bpi.com.ph::157a21cc-b2e0-4f1a-a101-9e2a88fa073e" providerId="AD" clId="Web-{E6592F8C-EC96-C9D8-9CB1-820D61957D86}"/>
    <pc:docChg chg="modSld">
      <pc:chgData name="Danielle Y. Sta. Rosa" userId="S::dystarosa@bpi.com.ph::157a21cc-b2e0-4f1a-a101-9e2a88fa073e" providerId="AD" clId="Web-{E6592F8C-EC96-C9D8-9CB1-820D61957D86}" dt="2023-05-29T23:58:07.746" v="248"/>
      <pc:docMkLst>
        <pc:docMk/>
      </pc:docMkLst>
      <pc:sldChg chg="addSp delSp modSp addCm delCm modCm">
        <pc:chgData name="Danielle Y. Sta. Rosa" userId="S::dystarosa@bpi.com.ph::157a21cc-b2e0-4f1a-a101-9e2a88fa073e" providerId="AD" clId="Web-{E6592F8C-EC96-C9D8-9CB1-820D61957D86}" dt="2023-05-29T23:58:07.746" v="248"/>
        <pc:sldMkLst>
          <pc:docMk/>
          <pc:sldMk cId="3677626728" sldId="256"/>
        </pc:sldMkLst>
        <pc:spChg chg="mod">
          <ac:chgData name="Danielle Y. Sta. Rosa" userId="S::dystarosa@bpi.com.ph::157a21cc-b2e0-4f1a-a101-9e2a88fa073e" providerId="AD" clId="Web-{E6592F8C-EC96-C9D8-9CB1-820D61957D86}" dt="2023-05-29T23:57:45.854" v="245" actId="20577"/>
          <ac:spMkLst>
            <pc:docMk/>
            <pc:sldMk cId="3677626728" sldId="256"/>
            <ac:spMk id="5" creationId="{00000000-0008-0000-0000-000045000000}"/>
          </ac:spMkLst>
        </pc:spChg>
        <pc:spChg chg="mod">
          <ac:chgData name="Danielle Y. Sta. Rosa" userId="S::dystarosa@bpi.com.ph::157a21cc-b2e0-4f1a-a101-9e2a88fa073e" providerId="AD" clId="Web-{E6592F8C-EC96-C9D8-9CB1-820D61957D86}" dt="2023-05-29T23:57:04.649" v="240" actId="20577"/>
          <ac:spMkLst>
            <pc:docMk/>
            <pc:sldMk cId="3677626728" sldId="256"/>
            <ac:spMk id="6" creationId="{00000000-0008-0000-0000-000045000000}"/>
          </ac:spMkLst>
        </pc:spChg>
        <pc:spChg chg="add del mod">
          <ac:chgData name="Danielle Y. Sta. Rosa" userId="S::dystarosa@bpi.com.ph::157a21cc-b2e0-4f1a-a101-9e2a88fa073e" providerId="AD" clId="Web-{E6592F8C-EC96-C9D8-9CB1-820D61957D86}" dt="2023-05-29T23:58:07.746" v="248"/>
          <ac:spMkLst>
            <pc:docMk/>
            <pc:sldMk cId="3677626728" sldId="256"/>
            <ac:spMk id="11" creationId="{668CA56E-AC5B-D617-09B1-F23673FD43BB}"/>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E6592F8C-EC96-C9D8-9CB1-820D61957D86}" dt="2023-05-29T23:57:23.181" v="243" actId="20577"/>
              <pc2:cmMkLst xmlns:pc2="http://schemas.microsoft.com/office/powerpoint/2019/9/main/command">
                <pc:docMk/>
                <pc:sldMk cId="3677626728" sldId="256"/>
                <pc2:cmMk id="{E5EE370F-CF99-4F77-AB3E-434F014A1288}"/>
              </pc2:cmMkLst>
            </pc226:cmChg>
            <pc226:cmChg xmlns:pc226="http://schemas.microsoft.com/office/powerpoint/2022/06/main/command" chg="add">
              <pc226:chgData name="Danielle Y. Sta. Rosa" userId="S::dystarosa@bpi.com.ph::157a21cc-b2e0-4f1a-a101-9e2a88fa073e" providerId="AD" clId="Web-{E6592F8C-EC96-C9D8-9CB1-820D61957D86}" dt="2023-05-29T23:57:58.605" v="24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Danielle Y. Sta. Rosa" userId="S::dystarosa@bpi.com.ph::157a21cc-b2e0-4f1a-a101-9e2a88fa073e" providerId="AD" clId="Web-{E6592F8C-EC96-C9D8-9CB1-820D61957D86}" dt="2023-05-29T23:57:23.181" v="243"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E6592F8C-EC96-C9D8-9CB1-820D61957D86}" dt="2023-05-29T23:57:04.649" v="240" actId="20577"/>
              <pc2:cmMkLst xmlns:pc2="http://schemas.microsoft.com/office/powerpoint/2019/9/main/command">
                <pc:docMk/>
                <pc:sldMk cId="3677626728" sldId="256"/>
                <pc2:cmMk id="{A746EA96-C41B-4C08-A9FB-024BC50E271B}"/>
              </pc2:cmMkLst>
            </pc226:cmChg>
            <pc226:cmChg xmlns:pc226="http://schemas.microsoft.com/office/powerpoint/2022/06/main/command" chg="del mod">
              <pc226:chgData name="Danielle Y. Sta. Rosa" userId="S::dystarosa@bpi.com.ph::157a21cc-b2e0-4f1a-a101-9e2a88fa073e" providerId="AD" clId="Web-{E6592F8C-EC96-C9D8-9CB1-820D61957D86}" dt="2023-05-29T23:57:48.042" v="246"/>
              <pc2:cmMkLst xmlns:pc2="http://schemas.microsoft.com/office/powerpoint/2019/9/main/command">
                <pc:docMk/>
                <pc:sldMk cId="3677626728" sldId="256"/>
                <pc2:cmMk id="{746521BA-6437-48CB-8571-9C9BDBB7730C}"/>
              </pc2:cmMkLst>
              <pc226:cmRplyChg chg="add">
                <pc226:chgData name="Danielle Y. Sta. Rosa" userId="S::dystarosa@bpi.com.ph::157a21cc-b2e0-4f1a-a101-9e2a88fa073e" providerId="AD" clId="Web-{E6592F8C-EC96-C9D8-9CB1-820D61957D86}" dt="2023-05-29T23:57:43.776" v="244"/>
                <pc2:cmRplyMkLst xmlns:pc2="http://schemas.microsoft.com/office/powerpoint/2019/9/main/command">
                  <pc:docMk/>
                  <pc:sldMk cId="3677626728" sldId="256"/>
                  <pc2:cmMk id="{746521BA-6437-48CB-8571-9C9BDBB7730C}"/>
                  <pc2:cmRplyMk id="{1F9602D6-72F1-4E54-A436-7358E40B997F}"/>
                </pc2:cmRplyMkLst>
              </pc226:cmRplyChg>
            </pc226:cmChg>
          </p:ext>
        </pc:extLst>
      </pc:sldChg>
    </pc:docChg>
  </pc:docChgLst>
  <pc:docChgLst>
    <pc:chgData name="Jose Rafael B. Jereza Vi" userId="bbab206c-414b-4214-91b9-42bbaba5d4e1" providerId="ADAL" clId="{37C2766D-4992-446D-9E59-FB16181A834E}"/>
    <pc:docChg chg="undo custSel modSld">
      <pc:chgData name="Jose Rafael B. Jereza Vi" userId="bbab206c-414b-4214-91b9-42bbaba5d4e1" providerId="ADAL" clId="{37C2766D-4992-446D-9E59-FB16181A834E}" dt="2023-07-06T00:11:24.686" v="539" actId="113"/>
      <pc:docMkLst>
        <pc:docMk/>
      </pc:docMkLst>
      <pc:sldChg chg="addSp delSp modSp mod addCm modCm">
        <pc:chgData name="Jose Rafael B. Jereza Vi" userId="bbab206c-414b-4214-91b9-42bbaba5d4e1" providerId="ADAL" clId="{37C2766D-4992-446D-9E59-FB16181A834E}" dt="2023-07-06T00:11:24.686" v="539" actId="113"/>
        <pc:sldMkLst>
          <pc:docMk/>
          <pc:sldMk cId="3677626728" sldId="256"/>
        </pc:sldMkLst>
        <pc:spChg chg="mod">
          <ac:chgData name="Jose Rafael B. Jereza Vi" userId="bbab206c-414b-4214-91b9-42bbaba5d4e1" providerId="ADAL" clId="{37C2766D-4992-446D-9E59-FB16181A834E}" dt="2023-07-06T00:11:24.686" v="539" actId="113"/>
          <ac:spMkLst>
            <pc:docMk/>
            <pc:sldMk cId="3677626728" sldId="256"/>
            <ac:spMk id="5" creationId="{00000000-0008-0000-0000-000045000000}"/>
          </ac:spMkLst>
        </pc:spChg>
        <pc:graphicFrameChg chg="add mod">
          <ac:chgData name="Jose Rafael B. Jereza Vi" userId="bbab206c-414b-4214-91b9-42bbaba5d4e1" providerId="ADAL" clId="{37C2766D-4992-446D-9E59-FB16181A834E}" dt="2023-07-05T23:36:18.730" v="6" actId="1076"/>
          <ac:graphicFrameMkLst>
            <pc:docMk/>
            <pc:sldMk cId="3677626728" sldId="256"/>
            <ac:graphicFrameMk id="2" creationId="{00000000-0008-0000-0000-000007000000}"/>
          </ac:graphicFrameMkLst>
        </pc:graphicFrameChg>
        <pc:graphicFrameChg chg="add mod">
          <ac:chgData name="Jose Rafael B. Jereza Vi" userId="bbab206c-414b-4214-91b9-42bbaba5d4e1" providerId="ADAL" clId="{37C2766D-4992-446D-9E59-FB16181A834E}" dt="2023-07-05T23:36:41.947" v="9" actId="14100"/>
          <ac:graphicFrameMkLst>
            <pc:docMk/>
            <pc:sldMk cId="3677626728" sldId="256"/>
            <ac:graphicFrameMk id="7" creationId="{00000000-0008-0000-0000-000003000000}"/>
          </ac:graphicFrameMkLst>
        </pc:graphicFrameChg>
        <pc:graphicFrameChg chg="del">
          <ac:chgData name="Jose Rafael B. Jereza Vi" userId="bbab206c-414b-4214-91b9-42bbaba5d4e1" providerId="ADAL" clId="{37C2766D-4992-446D-9E59-FB16181A834E}" dt="2023-07-05T23:36:11.848" v="3" actId="478"/>
          <ac:graphicFrameMkLst>
            <pc:docMk/>
            <pc:sldMk cId="3677626728" sldId="256"/>
            <ac:graphicFrameMk id="19" creationId="{00000000-0008-0000-0000-000007000000}"/>
          </ac:graphicFrameMkLst>
        </pc:graphicFrameChg>
        <pc:graphicFrameChg chg="del">
          <ac:chgData name="Jose Rafael B. Jereza Vi" userId="bbab206c-414b-4214-91b9-42bbaba5d4e1" providerId="ADAL" clId="{37C2766D-4992-446D-9E59-FB16181A834E}" dt="2023-07-05T23:36:06.327" v="0" actId="478"/>
          <ac:graphicFrameMkLst>
            <pc:docMk/>
            <pc:sldMk cId="3677626728" sldId="256"/>
            <ac:graphicFrameMk id="22" creationId="{00000000-0008-0000-0000-000003000000}"/>
          </ac:graphicFrameMkLst>
        </pc:graphicFrameChg>
        <pc:graphicFrameChg chg="mod">
          <ac:chgData name="Jose Rafael B. Jereza Vi" userId="bbab206c-414b-4214-91b9-42bbaba5d4e1" providerId="ADAL" clId="{37C2766D-4992-446D-9E59-FB16181A834E}" dt="2023-07-05T23:41:18.539" v="15"/>
          <ac:graphicFrameMkLst>
            <pc:docMk/>
            <pc:sldMk cId="3677626728" sldId="256"/>
            <ac:graphicFrameMk id="27" creationId="{76C495A3-B79B-7C37-BAD5-7B6D91CBFBE9}"/>
          </ac:graphicFrameMkLst>
        </pc:graphicFrameChg>
        <pc:graphicFrameChg chg="mod modGraphic">
          <ac:chgData name="Jose Rafael B. Jereza Vi" userId="bbab206c-414b-4214-91b9-42bbaba5d4e1" providerId="ADAL" clId="{37C2766D-4992-446D-9E59-FB16181A834E}" dt="2023-07-05T23:41:13.137" v="13"/>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37C2766D-4992-446D-9E59-FB16181A834E}" dt="2023-07-06T00:10:07.258" v="328"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ose Rafael B. Jereza Vi" userId="bbab206c-414b-4214-91b9-42bbaba5d4e1" providerId="ADAL" clId="{37C2766D-4992-446D-9E59-FB16181A834E}" dt="2023-07-06T00:11:16.647" v="536"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37C2766D-4992-446D-9E59-FB16181A834E}" dt="2023-07-06T00:11:16.647" v="536"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37C2766D-4992-446D-9E59-FB16181A834E}" dt="2023-07-06T00:11:16.647" v="536" actId="20577"/>
              <pc2:cmMkLst xmlns:pc2="http://schemas.microsoft.com/office/powerpoint/2019/9/main/command">
                <pc:docMk/>
                <pc:sldMk cId="3677626728" sldId="256"/>
                <pc2:cmMk id="{FEE43A99-D8FF-4930-845C-5F699D61D12E}"/>
              </pc2:cmMkLst>
            </pc226:cmChg>
            <pc226:cmChg xmlns:pc226="http://schemas.microsoft.com/office/powerpoint/2022/06/main/command" chg="add">
              <pc226:chgData name="Jose Rafael B. Jereza Vi" userId="bbab206c-414b-4214-91b9-42bbaba5d4e1" providerId="ADAL" clId="{37C2766D-4992-446D-9E59-FB16181A834E}" dt="2023-07-05T23:42:58.930" v="21"/>
              <pc2:cmMkLst xmlns:pc2="http://schemas.microsoft.com/office/powerpoint/2019/9/main/command">
                <pc:docMk/>
                <pc:sldMk cId="3677626728" sldId="256"/>
                <pc2:cmMk id="{C5882BAF-5876-429C-AB34-AAB1DD4185D3}"/>
              </pc2:cmMkLst>
            </pc226:cmChg>
            <pc226:cmChg xmlns:pc226="http://schemas.microsoft.com/office/powerpoint/2022/06/main/command" chg="mod">
              <pc226:chgData name="Jose Rafael B. Jereza Vi" userId="bbab206c-414b-4214-91b9-42bbaba5d4e1" providerId="ADAL" clId="{37C2766D-4992-446D-9E59-FB16181A834E}" dt="2023-07-06T00:10:07.258" v="32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bbab206c-414b-4214-91b9-42bbaba5d4e1" providerId="ADAL" clId="{37C2766D-4992-446D-9E59-FB16181A834E}" dt="2023-07-06T00:10:07.258" v="32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ose Rafael B. Jereza Vi" userId="bbab206c-414b-4214-91b9-42bbaba5d4e1" providerId="ADAL" clId="{37C2766D-4992-446D-9E59-FB16181A834E}" dt="2023-07-06T00:11:16.647" v="536"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2DA85E72-8C8E-5FAB-ADDD-B937403E7069}"/>
    <pc:docChg chg="modSld">
      <pc:chgData name="Loretta May Y. Rosario" userId="S::lmyrosario@bpi.com.ph::fe02064f-4370-4ff4-8b40-e24cea319a51" providerId="AD" clId="Web-{2DA85E72-8C8E-5FAB-ADDD-B937403E7069}" dt="2023-07-19T00:01:58.396" v="6" actId="20577"/>
      <pc:docMkLst>
        <pc:docMk/>
      </pc:docMkLst>
      <pc:sldChg chg="modSp modCm">
        <pc:chgData name="Loretta May Y. Rosario" userId="S::lmyrosario@bpi.com.ph::fe02064f-4370-4ff4-8b40-e24cea319a51" providerId="AD" clId="Web-{2DA85E72-8C8E-5FAB-ADDD-B937403E7069}" dt="2023-07-19T00:01:58.396" v="6" actId="20577"/>
        <pc:sldMkLst>
          <pc:docMk/>
          <pc:sldMk cId="3677626728" sldId="256"/>
        </pc:sldMkLst>
        <pc:spChg chg="mod">
          <ac:chgData name="Loretta May Y. Rosario" userId="S::lmyrosario@bpi.com.ph::fe02064f-4370-4ff4-8b40-e24cea319a51" providerId="AD" clId="Web-{2DA85E72-8C8E-5FAB-ADDD-B937403E7069}" dt="2023-07-19T00:01:58.396" v="6"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2DA85E72-8C8E-5FAB-ADDD-B937403E7069}" dt="2023-07-19T00:01:55.880" v="5"/>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2DA85E72-8C8E-5FAB-ADDD-B937403E7069}" dt="2023-07-19T00:01:44.739" v="4"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2DA85E72-8C8E-5FAB-ADDD-B937403E7069}" dt="2023-07-19T00:01:44.739" v="4"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2DA85E72-8C8E-5FAB-ADDD-B937403E7069}" dt="2023-07-19T00:01:44.739" v="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2DA85E72-8C8E-5FAB-ADDD-B937403E7069}" dt="2023-07-19T00:01:44.739" v="4"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43482E3F-5C91-A2D2-0880-A5F9C87E8532}"/>
    <pc:docChg chg="modSld">
      <pc:chgData name="Jaymee Olivia R. Comia" userId="S::jorcomia@bpi.com.ph::2079e24d-6a27-45ca-8297-e6fda31c4683" providerId="AD" clId="Web-{43482E3F-5C91-A2D2-0880-A5F9C87E8532}" dt="2023-07-11T00:02:45.120" v="21" actId="20577"/>
      <pc:docMkLst>
        <pc:docMk/>
      </pc:docMkLst>
      <pc:sldChg chg="modSp modCm">
        <pc:chgData name="Jaymee Olivia R. Comia" userId="S::jorcomia@bpi.com.ph::2079e24d-6a27-45ca-8297-e6fda31c4683" providerId="AD" clId="Web-{43482E3F-5C91-A2D2-0880-A5F9C87E8532}" dt="2023-07-11T00:02:45.120" v="21" actId="20577"/>
        <pc:sldMkLst>
          <pc:docMk/>
          <pc:sldMk cId="3677626728" sldId="256"/>
        </pc:sldMkLst>
        <pc:spChg chg="mod">
          <ac:chgData name="Jaymee Olivia R. Comia" userId="S::jorcomia@bpi.com.ph::2079e24d-6a27-45ca-8297-e6fda31c4683" providerId="AD" clId="Web-{43482E3F-5C91-A2D2-0880-A5F9C87E8532}" dt="2023-07-11T00:02:45.120" v="2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3482E3F-5C91-A2D2-0880-A5F9C87E8532}" dt="2023-07-11T00:02:11.025" v="1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43482E3F-5C91-A2D2-0880-A5F9C87E8532}" dt="2023-07-11T00:02:24.901" v="2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43482E3F-5C91-A2D2-0880-A5F9C87E8532}" dt="2023-07-11T00:02:24.901" v="2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43482E3F-5C91-A2D2-0880-A5F9C87E8532}" dt="2023-07-11T00:02:24.901" v="20"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aymee Olivia R. Comia" userId="S::jorcomia@bpi.com.ph::2079e24d-6a27-45ca-8297-e6fda31c4683" providerId="AD" clId="Web-{43482E3F-5C91-A2D2-0880-A5F9C87E8532}" dt="2023-07-11T00:02:11.025" v="1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B1E4064F-E1D8-1EB4-3B87-9B2629739F81}"/>
    <pc:docChg chg="modSld">
      <pc:chgData name="Jaymee Olivia R. Comia" userId="S::jorcomia@bpi.com.ph::2079e24d-6a27-45ca-8297-e6fda31c4683" providerId="AD" clId="Web-{B1E4064F-E1D8-1EB4-3B87-9B2629739F81}" dt="2023-06-14T23:30:35.169" v="93" actId="20577"/>
      <pc:docMkLst>
        <pc:docMk/>
      </pc:docMkLst>
      <pc:sldChg chg="modSp modCm">
        <pc:chgData name="Jaymee Olivia R. Comia" userId="S::jorcomia@bpi.com.ph::2079e24d-6a27-45ca-8297-e6fda31c4683" providerId="AD" clId="Web-{B1E4064F-E1D8-1EB4-3B87-9B2629739F81}" dt="2023-06-14T23:30:35.169" v="93" actId="20577"/>
        <pc:sldMkLst>
          <pc:docMk/>
          <pc:sldMk cId="3677626728" sldId="256"/>
        </pc:sldMkLst>
        <pc:spChg chg="mod">
          <ac:chgData name="Jaymee Olivia R. Comia" userId="S::jorcomia@bpi.com.ph::2079e24d-6a27-45ca-8297-e6fda31c4683" providerId="AD" clId="Web-{B1E4064F-E1D8-1EB4-3B87-9B2629739F81}" dt="2023-06-14T23:30:35.169" v="9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B1E4064F-E1D8-1EB4-3B87-9B2629739F81}" dt="2023-06-14T23:29:54.433" v="92"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B1E4064F-E1D8-1EB4-3B87-9B2629739F81}" dt="2023-06-14T23:29:54.433" v="92"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Jaymee Olivia R. Comia" userId="S::jorcomia@bpi.com.ph::2079e24d-6a27-45ca-8297-e6fda31c4683" providerId="AD" clId="Web-{B1E4064F-E1D8-1EB4-3B87-9B2629739F81}" dt="2023-06-14T23:29:54.433" v="92"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B1E4064F-E1D8-1EB4-3B87-9B2629739F81}" dt="2023-06-14T23:29:54.433" v="92" actId="20577"/>
              <pc2:cmMkLst xmlns:pc2="http://schemas.microsoft.com/office/powerpoint/2019/9/main/command">
                <pc:docMk/>
                <pc:sldMk cId="3677626728" sldId="256"/>
                <pc2:cmMk id="{2D72FD75-59E1-4F88-9631-B1CACEE33679}"/>
              </pc2:cmMkLst>
            </pc226:cmChg>
          </p:ext>
        </pc:extLst>
      </pc:sldChg>
    </pc:docChg>
  </pc:docChgLst>
  <pc:docChgLst>
    <pc:chgData name="Evangeline Faye D. Abengoza" userId="S::efdabengoza@bpi.com.ph::4ff76b4a-d660-4a5f-a3e9-f1e2fb468c87" providerId="AD" clId="Web-{A9B503A8-B1C0-F9CF-2AB5-30897A3301D2}"/>
    <pc:docChg chg="modSld">
      <pc:chgData name="Evangeline Faye D. Abengoza" userId="S::efdabengoza@bpi.com.ph::4ff76b4a-d660-4a5f-a3e9-f1e2fb468c87" providerId="AD" clId="Web-{A9B503A8-B1C0-F9CF-2AB5-30897A3301D2}" dt="2023-06-23T00:52:28.993" v="0" actId="20577"/>
      <pc:docMkLst>
        <pc:docMk/>
      </pc:docMkLst>
      <pc:sldChg chg="modSp modCm">
        <pc:chgData name="Evangeline Faye D. Abengoza" userId="S::efdabengoza@bpi.com.ph::4ff76b4a-d660-4a5f-a3e9-f1e2fb468c87" providerId="AD" clId="Web-{A9B503A8-B1C0-F9CF-2AB5-30897A3301D2}" dt="2023-06-23T00:52:28.993" v="0" actId="20577"/>
        <pc:sldMkLst>
          <pc:docMk/>
          <pc:sldMk cId="3677626728" sldId="256"/>
        </pc:sldMkLst>
        <pc:spChg chg="mod">
          <ac:chgData name="Evangeline Faye D. Abengoza" userId="S::efdabengoza@bpi.com.ph::4ff76b4a-d660-4a5f-a3e9-f1e2fb468c87" providerId="AD" clId="Web-{A9B503A8-B1C0-F9CF-2AB5-30897A3301D2}" dt="2023-06-23T00:52:28.993" v="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A9B503A8-B1C0-F9CF-2AB5-30897A3301D2}" dt="2023-06-23T00:52:28.993" v="0"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Evangeline Faye D. Abengoza" userId="S::efdabengoza@bpi.com.ph::4ff76b4a-d660-4a5f-a3e9-f1e2fb468c87" providerId="AD" clId="Web-{A9B503A8-B1C0-F9CF-2AB5-30897A3301D2}" dt="2023-06-23T00:52:28.993" v="0" actId="20577"/>
              <pc2:cmMkLst xmlns:pc2="http://schemas.microsoft.com/office/powerpoint/2019/9/main/command">
                <pc:docMk/>
                <pc:sldMk cId="3677626728" sldId="256"/>
                <pc2:cmMk id="{451484DD-9612-4E22-9D5B-F89B81EE1E62}"/>
              </pc2:cmMkLst>
            </pc226:cmChg>
          </p:ext>
        </pc:extLst>
      </pc:sldChg>
    </pc:docChg>
  </pc:docChgLst>
  <pc:docChgLst>
    <pc:chgData name="Jaymee Olivia R. Comia" userId="S::jorcomia@bpi.com.ph::2079e24d-6a27-45ca-8297-e6fda31c4683" providerId="AD" clId="Web-{962168ED-7396-CFDC-40CD-0E83F96D72AE}"/>
    <pc:docChg chg="modSld">
      <pc:chgData name="Jaymee Olivia R. Comia" userId="S::jorcomia@bpi.com.ph::2079e24d-6a27-45ca-8297-e6fda31c4683" providerId="AD" clId="Web-{962168ED-7396-CFDC-40CD-0E83F96D72AE}" dt="2023-06-19T23:46:30.998" v="9" actId="20577"/>
      <pc:docMkLst>
        <pc:docMk/>
      </pc:docMkLst>
      <pc:sldChg chg="modSp modCm">
        <pc:chgData name="Jaymee Olivia R. Comia" userId="S::jorcomia@bpi.com.ph::2079e24d-6a27-45ca-8297-e6fda31c4683" providerId="AD" clId="Web-{962168ED-7396-CFDC-40CD-0E83F96D72AE}" dt="2023-06-19T23:46:30.998" v="9" actId="20577"/>
        <pc:sldMkLst>
          <pc:docMk/>
          <pc:sldMk cId="3677626728" sldId="256"/>
        </pc:sldMkLst>
        <pc:spChg chg="mod">
          <ac:chgData name="Jaymee Olivia R. Comia" userId="S::jorcomia@bpi.com.ph::2079e24d-6a27-45ca-8297-e6fda31c4683" providerId="AD" clId="Web-{962168ED-7396-CFDC-40CD-0E83F96D72AE}" dt="2023-06-19T23:46:30.998" v="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962168ED-7396-CFDC-40CD-0E83F96D72AE}" dt="2023-06-19T23:44:59.777" v="0"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Jaymee Olivia R. Comia" userId="S::jorcomia@bpi.com.ph::2079e24d-6a27-45ca-8297-e6fda31c4683" providerId="AD" clId="Web-{962168ED-7396-CFDC-40CD-0E83F96D72AE}" dt="2023-06-19T23:44:59.777" v="0"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Jaymee Olivia R. Comia" userId="S::jorcomia@bpi.com.ph::2079e24d-6a27-45ca-8297-e6fda31c4683" providerId="AD" clId="Web-{962168ED-7396-CFDC-40CD-0E83F96D72AE}" dt="2023-06-19T23:44:59.777" v="0" actId="20577"/>
              <pc2:cmMkLst xmlns:pc2="http://schemas.microsoft.com/office/powerpoint/2019/9/main/command">
                <pc:docMk/>
                <pc:sldMk cId="3677626728" sldId="256"/>
                <pc2:cmMk id="{871896B5-1B6D-43C3-9C1C-58824C3995D9}"/>
              </pc2:cmMkLst>
            </pc226:cmChg>
            <pc226:cmChg xmlns:pc226="http://schemas.microsoft.com/office/powerpoint/2022/06/main/command" chg="mod">
              <pc226:chgData name="Jaymee Olivia R. Comia" userId="S::jorcomia@bpi.com.ph::2079e24d-6a27-45ca-8297-e6fda31c4683" providerId="AD" clId="Web-{962168ED-7396-CFDC-40CD-0E83F96D72AE}" dt="2023-06-19T23:46:28.030" v="8"/>
              <pc2:cmMkLst xmlns:pc2="http://schemas.microsoft.com/office/powerpoint/2019/9/main/command">
                <pc:docMk/>
                <pc:sldMk cId="3677626728" sldId="256"/>
                <pc2:cmMk id="{B20798FD-EC62-4FEB-B362-1B54317123A9}"/>
              </pc2:cmMkLst>
            </pc226:cmChg>
          </p:ext>
        </pc:extLst>
      </pc:sldChg>
    </pc:docChg>
  </pc:docChgLst>
  <pc:docChgLst>
    <pc:chgData name="Loretta May Y. Rosario" userId="S::lmyrosario@bpi.com.ph::fe02064f-4370-4ff4-8b40-e24cea319a51" providerId="AD" clId="Web-{108DB4A9-B8DB-FE51-93BE-9664AA38E8F7}"/>
    <pc:docChg chg="modSld">
      <pc:chgData name="Loretta May Y. Rosario" userId="S::lmyrosario@bpi.com.ph::fe02064f-4370-4ff4-8b40-e24cea319a51" providerId="AD" clId="Web-{108DB4A9-B8DB-FE51-93BE-9664AA38E8F7}" dt="2023-05-29T00:07:58.300" v="23" actId="20577"/>
      <pc:docMkLst>
        <pc:docMk/>
      </pc:docMkLst>
      <pc:sldChg chg="modSp modCm">
        <pc:chgData name="Loretta May Y. Rosario" userId="S::lmyrosario@bpi.com.ph::fe02064f-4370-4ff4-8b40-e24cea319a51" providerId="AD" clId="Web-{108DB4A9-B8DB-FE51-93BE-9664AA38E8F7}" dt="2023-05-29T00:07:58.300" v="23" actId="20577"/>
        <pc:sldMkLst>
          <pc:docMk/>
          <pc:sldMk cId="3677626728" sldId="256"/>
        </pc:sldMkLst>
        <pc:spChg chg="mod">
          <ac:chgData name="Loretta May Y. Rosario" userId="S::lmyrosario@bpi.com.ph::fe02064f-4370-4ff4-8b40-e24cea319a51" providerId="AD" clId="Web-{108DB4A9-B8DB-FE51-93BE-9664AA38E8F7}" dt="2023-05-29T00:07:58.300" v="2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108DB4A9-B8DB-FE51-93BE-9664AA38E8F7}" dt="2023-05-29T00:07:57.159" v="22"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Loretta May Y. Rosario" userId="S::lmyrosario@bpi.com.ph::fe02064f-4370-4ff4-8b40-e24cea319a51" providerId="AD" clId="Web-{108DB4A9-B8DB-FE51-93BE-9664AA38E8F7}" dt="2023-05-29T00:07:57.159" v="22"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108DB4A9-B8DB-FE51-93BE-9664AA38E8F7}" dt="2023-05-29T00:07:57.159" v="22" actId="20577"/>
              <pc2:cmMkLst xmlns:pc2="http://schemas.microsoft.com/office/powerpoint/2019/9/main/command">
                <pc:docMk/>
                <pc:sldMk cId="3677626728" sldId="256"/>
                <pc2:cmMk id="{746521BA-6437-48CB-8571-9C9BDBB7730C}"/>
              </pc2:cmMkLst>
            </pc226:cmChg>
          </p:ext>
        </pc:extLst>
      </pc:sldChg>
    </pc:docChg>
  </pc:docChgLst>
  <pc:docChgLst>
    <pc:chgData name="Loretta May Y. Rosario" userId="S::lmyrosario@bpi.com.ph::fe02064f-4370-4ff4-8b40-e24cea319a51" providerId="AD" clId="Web-{8D539CBB-4860-AF65-2E61-405743ACF567}"/>
    <pc:docChg chg="modSld">
      <pc:chgData name="Loretta May Y. Rosario" userId="S::lmyrosario@bpi.com.ph::fe02064f-4370-4ff4-8b40-e24cea319a51" providerId="AD" clId="Web-{8D539CBB-4860-AF65-2E61-405743ACF567}" dt="2023-07-19T00:00:57.972" v="51" actId="20577"/>
      <pc:docMkLst>
        <pc:docMk/>
      </pc:docMkLst>
      <pc:sldChg chg="modSp modCm">
        <pc:chgData name="Loretta May Y. Rosario" userId="S::lmyrosario@bpi.com.ph::fe02064f-4370-4ff4-8b40-e24cea319a51" providerId="AD" clId="Web-{8D539CBB-4860-AF65-2E61-405743ACF567}" dt="2023-07-19T00:00:57.972" v="51" actId="20577"/>
        <pc:sldMkLst>
          <pc:docMk/>
          <pc:sldMk cId="3677626728" sldId="256"/>
        </pc:sldMkLst>
        <pc:spChg chg="mod">
          <ac:chgData name="Loretta May Y. Rosario" userId="S::lmyrosario@bpi.com.ph::fe02064f-4370-4ff4-8b40-e24cea319a51" providerId="AD" clId="Web-{8D539CBB-4860-AF65-2E61-405743ACF567}" dt="2023-07-19T00:00:57.972" v="5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8D539CBB-4860-AF65-2E61-405743ACF567}" dt="2023-07-19T00:00:30.206" v="49"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8D539CBB-4860-AF65-2E61-405743ACF567}" dt="2023-07-19T00:00:30.206" v="4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8D539CBB-4860-AF65-2E61-405743ACF567}" dt="2023-07-19T00:00:30.206" v="49"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8D539CBB-4860-AF65-2E61-405743ACF567}" dt="2023-07-19T00:00:30.206" v="4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8D539CBB-4860-AF65-2E61-405743ACF567}" dt="2023-07-19T00:00:30.206" v="49" actId="20577"/>
              <pc2:cmMkLst xmlns:pc2="http://schemas.microsoft.com/office/powerpoint/2019/9/main/command">
                <pc:docMk/>
                <pc:sldMk cId="3677626728" sldId="256"/>
                <pc2:cmMk id="{DE2CAAEF-2BD7-4FA7-993E-F69F2C0016D9}"/>
              </pc2:cmMkLst>
            </pc226:cmChg>
          </p:ext>
        </pc:extLst>
      </pc:sldChg>
    </pc:docChg>
  </pc:docChgLst>
  <pc:docChgLst>
    <pc:chgData clId="Web-{B77C8B6D-B163-9FFD-3875-B6C24B92B1F4}"/>
    <pc:docChg chg="modSld">
      <pc:chgData name="" userId="" providerId="" clId="Web-{B77C8B6D-B163-9FFD-3875-B6C24B92B1F4}" dt="2023-07-25T00:41:46.832" v="0" actId="20577"/>
      <pc:docMkLst>
        <pc:docMk/>
      </pc:docMkLst>
      <pc:sldChg chg="modSp modCm">
        <pc:chgData name="" userId="" providerId="" clId="Web-{B77C8B6D-B163-9FFD-3875-B6C24B92B1F4}" dt="2023-07-25T00:41:46.832" v="0" actId="20577"/>
        <pc:sldMkLst>
          <pc:docMk/>
          <pc:sldMk cId="3677626728" sldId="256"/>
        </pc:sldMkLst>
        <pc:spChg chg="mod">
          <ac:chgData name="" userId="" providerId="" clId="Web-{B77C8B6D-B163-9FFD-3875-B6C24B92B1F4}" dt="2023-07-25T00:41:46.832" v="0"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B77C8B6D-B163-9FFD-3875-B6C24B92B1F4}" dt="2023-07-25T00:41:46.832" v="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 userId="" providerId="" clId="Web-{B77C8B6D-B163-9FFD-3875-B6C24B92B1F4}" dt="2023-07-25T00:41:46.832" v="0"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F03FCA6D-DF4E-821A-B5BE-1745DF45B8A5}"/>
    <pc:docChg chg="modSld">
      <pc:chgData name="Evangeline Faye D. Abengoza" userId="S::efdabengoza@bpi.com.ph::4ff76b4a-d660-4a5f-a3e9-f1e2fb468c87" providerId="AD" clId="Web-{F03FCA6D-DF4E-821A-B5BE-1745DF45B8A5}" dt="2023-06-18T23:52:49.015" v="3"/>
      <pc:docMkLst>
        <pc:docMk/>
      </pc:docMkLst>
      <pc:sldChg chg="modSp addCm">
        <pc:chgData name="Evangeline Faye D. Abengoza" userId="S::efdabengoza@bpi.com.ph::4ff76b4a-d660-4a5f-a3e9-f1e2fb468c87" providerId="AD" clId="Web-{F03FCA6D-DF4E-821A-B5BE-1745DF45B8A5}" dt="2023-06-18T23:52:49.015" v="3"/>
        <pc:sldMkLst>
          <pc:docMk/>
          <pc:sldMk cId="3677626728" sldId="256"/>
        </pc:sldMkLst>
        <pc:spChg chg="mod">
          <ac:chgData name="Evangeline Faye D. Abengoza" userId="S::efdabengoza@bpi.com.ph::4ff76b4a-d660-4a5f-a3e9-f1e2fb468c87" providerId="AD" clId="Web-{F03FCA6D-DF4E-821A-B5BE-1745DF45B8A5}" dt="2023-06-18T23:52:19.670" v="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Evangeline Faye D. Abengoza" userId="S::efdabengoza@bpi.com.ph::4ff76b4a-d660-4a5f-a3e9-f1e2fb468c87" providerId="AD" clId="Web-{F03FCA6D-DF4E-821A-B5BE-1745DF45B8A5}" dt="2023-06-18T23:52:49.015" v="3"/>
              <pc2:cmMkLst xmlns:pc2="http://schemas.microsoft.com/office/powerpoint/2019/9/main/command">
                <pc:docMk/>
                <pc:sldMk cId="3677626728" sldId="256"/>
                <pc2:cmMk id="{DF0847EB-1412-429E-959E-A530B165F0F3}"/>
              </pc2:cmMkLst>
            </pc226:cmChg>
          </p:ext>
        </pc:extLst>
      </pc:sldChg>
    </pc:docChg>
  </pc:docChgLst>
  <pc:docChgLst>
    <pc:chgData name="Hannah Nicole C. Cabrera" userId="S::hnccabrera@bpi.com.ph::687238b0-55cc-4952-a3e2-79eb6053de43" providerId="AD" clId="Web-{ECFA6D41-4223-7458-06F6-B2B189F2ECEA}"/>
    <pc:docChg chg="modSld">
      <pc:chgData name="Hannah Nicole C. Cabrera" userId="S::hnccabrera@bpi.com.ph::687238b0-55cc-4952-a3e2-79eb6053de43" providerId="AD" clId="Web-{ECFA6D41-4223-7458-06F6-B2B189F2ECEA}" dt="2023-07-20T00:11:13.892" v="37" actId="20577"/>
      <pc:docMkLst>
        <pc:docMk/>
      </pc:docMkLst>
      <pc:sldChg chg="modSp modCm">
        <pc:chgData name="Hannah Nicole C. Cabrera" userId="S::hnccabrera@bpi.com.ph::687238b0-55cc-4952-a3e2-79eb6053de43" providerId="AD" clId="Web-{ECFA6D41-4223-7458-06F6-B2B189F2ECEA}" dt="2023-07-20T00:11:13.892" v="37" actId="20577"/>
        <pc:sldMkLst>
          <pc:docMk/>
          <pc:sldMk cId="3677626728" sldId="256"/>
        </pc:sldMkLst>
        <pc:spChg chg="mod">
          <ac:chgData name="Hannah Nicole C. Cabrera" userId="S::hnccabrera@bpi.com.ph::687238b0-55cc-4952-a3e2-79eb6053de43" providerId="AD" clId="Web-{ECFA6D41-4223-7458-06F6-B2B189F2ECEA}" dt="2023-07-20T00:11:13.892" v="37" actId="20577"/>
          <ac:spMkLst>
            <pc:docMk/>
            <pc:sldMk cId="3677626728" sldId="256"/>
            <ac:spMk id="5" creationId="{00000000-0008-0000-0000-000045000000}"/>
          </ac:spMkLst>
        </pc:spChg>
        <pc:spChg chg="mod">
          <ac:chgData name="Hannah Nicole C. Cabrera" userId="S::hnccabrera@bpi.com.ph::687238b0-55cc-4952-a3e2-79eb6053de43" providerId="AD" clId="Web-{ECFA6D41-4223-7458-06F6-B2B189F2ECEA}" dt="2023-07-20T00:04:23.820" v="2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ECFA6D41-4223-7458-06F6-B2B189F2ECEA}" dt="2023-07-20T00:11:04.439" v="34"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ECFA6D41-4223-7458-06F6-B2B189F2ECEA}" dt="2023-07-20T00:11:04.439" v="34"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ECFA6D41-4223-7458-06F6-B2B189F2ECEA}" dt="2023-07-20T00:11:04.439" v="34"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ECFA6D41-4223-7458-06F6-B2B189F2ECEA}" dt="2023-07-20T00:04:19.538" v="26"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ECFA6D41-4223-7458-06F6-B2B189F2ECEA}" dt="2023-07-20T00:11:04.439" v="3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ECFA6D41-4223-7458-06F6-B2B189F2ECEA}" dt="2023-07-20T00:04:19.538" v="2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ECFA6D41-4223-7458-06F6-B2B189F2ECEA}" dt="2023-07-20T00:04:19.538" v="26"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ECFA6D41-4223-7458-06F6-B2B189F2ECEA}" dt="2023-07-20T00:11:04.439" v="34"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813D1F82-A4A8-0FA0-486D-459998FC6A18}"/>
    <pc:docChg chg="modSld">
      <pc:chgData name="Loretta May Y. Rosario" userId="S::lmyrosario@bpi.com.ph::fe02064f-4370-4ff4-8b40-e24cea319a51" providerId="AD" clId="Web-{813D1F82-A4A8-0FA0-486D-459998FC6A18}" dt="2023-07-25T00:11:42.431" v="132" actId="20577"/>
      <pc:docMkLst>
        <pc:docMk/>
      </pc:docMkLst>
      <pc:sldChg chg="addSp delSp modSp modCm">
        <pc:chgData name="Loretta May Y. Rosario" userId="S::lmyrosario@bpi.com.ph::fe02064f-4370-4ff4-8b40-e24cea319a51" providerId="AD" clId="Web-{813D1F82-A4A8-0FA0-486D-459998FC6A18}" dt="2023-07-25T00:11:42.431" v="132" actId="20577"/>
        <pc:sldMkLst>
          <pc:docMk/>
          <pc:sldMk cId="3677626728" sldId="256"/>
        </pc:sldMkLst>
        <pc:spChg chg="add del mod">
          <ac:chgData name="Loretta May Y. Rosario" userId="S::lmyrosario@bpi.com.ph::fe02064f-4370-4ff4-8b40-e24cea319a51" providerId="AD" clId="Web-{813D1F82-A4A8-0FA0-486D-459998FC6A18}" dt="2023-07-24T23:46:56.249" v="35"/>
          <ac:spMkLst>
            <pc:docMk/>
            <pc:sldMk cId="3677626728" sldId="256"/>
            <ac:spMk id="2" creationId="{129B0763-FBA3-F652-D878-A5C70654417C}"/>
          </ac:spMkLst>
        </pc:spChg>
        <pc:spChg chg="mod">
          <ac:chgData name="Loretta May Y. Rosario" userId="S::lmyrosario@bpi.com.ph::fe02064f-4370-4ff4-8b40-e24cea319a51" providerId="AD" clId="Web-{813D1F82-A4A8-0FA0-486D-459998FC6A18}" dt="2023-07-25T00:10:19.882" v="111" actId="20577"/>
          <ac:spMkLst>
            <pc:docMk/>
            <pc:sldMk cId="3677626728" sldId="256"/>
            <ac:spMk id="5" creationId="{00000000-0008-0000-0000-000045000000}"/>
          </ac:spMkLst>
        </pc:spChg>
        <pc:spChg chg="mod">
          <ac:chgData name="Loretta May Y. Rosario" userId="S::lmyrosario@bpi.com.ph::fe02064f-4370-4ff4-8b40-e24cea319a51" providerId="AD" clId="Web-{813D1F82-A4A8-0FA0-486D-459998FC6A18}" dt="2023-07-25T00:11:42.431" v="13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813D1F82-A4A8-0FA0-486D-459998FC6A18}" dt="2023-07-25T00:11:13.323" v="131"/>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Loretta May Y. Rosario" userId="S::lmyrosario@bpi.com.ph::fe02064f-4370-4ff4-8b40-e24cea319a51" providerId="AD" clId="Web-{813D1F82-A4A8-0FA0-486D-459998FC6A18}" dt="2023-07-25T00:10:40.930" v="12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B2CA8E5E-3451-F760-7AC6-2F7572199164}"/>
    <pc:docChg chg="modSld">
      <pc:chgData name="Jaymee Olivia R. Comia" userId="S::jorcomia@bpi.com.ph::2079e24d-6a27-45ca-8297-e6fda31c4683" providerId="AD" clId="Web-{B2CA8E5E-3451-F760-7AC6-2F7572199164}" dt="2023-07-19T00:03:24.068" v="183" actId="20577"/>
      <pc:docMkLst>
        <pc:docMk/>
      </pc:docMkLst>
      <pc:sldChg chg="modSp modCm">
        <pc:chgData name="Jaymee Olivia R. Comia" userId="S::jorcomia@bpi.com.ph::2079e24d-6a27-45ca-8297-e6fda31c4683" providerId="AD" clId="Web-{B2CA8E5E-3451-F760-7AC6-2F7572199164}" dt="2023-07-19T00:03:24.068" v="183" actId="20577"/>
        <pc:sldMkLst>
          <pc:docMk/>
          <pc:sldMk cId="3677626728" sldId="256"/>
        </pc:sldMkLst>
        <pc:spChg chg="mod">
          <ac:chgData name="Jaymee Olivia R. Comia" userId="S::jorcomia@bpi.com.ph::2079e24d-6a27-45ca-8297-e6fda31c4683" providerId="AD" clId="Web-{B2CA8E5E-3451-F760-7AC6-2F7572199164}" dt="2023-07-18T23:06:04.945" v="0" actId="20577"/>
          <ac:spMkLst>
            <pc:docMk/>
            <pc:sldMk cId="3677626728" sldId="256"/>
            <ac:spMk id="5" creationId="{00000000-0008-0000-0000-000045000000}"/>
          </ac:spMkLst>
        </pc:spChg>
        <pc:spChg chg="mod">
          <ac:chgData name="Jaymee Olivia R. Comia" userId="S::jorcomia@bpi.com.ph::2079e24d-6a27-45ca-8297-e6fda31c4683" providerId="AD" clId="Web-{B2CA8E5E-3451-F760-7AC6-2F7572199164}" dt="2023-07-19T00:03:24.068" v="18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B2CA8E5E-3451-F760-7AC6-2F7572199164}" dt="2023-07-19T00:02:07.723" v="135"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B2CA8E5E-3451-F760-7AC6-2F7572199164}" dt="2023-07-19T00:02:07.723" v="13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aymee Olivia R. Comia" userId="S::jorcomia@bpi.com.ph::2079e24d-6a27-45ca-8297-e6fda31c4683" providerId="AD" clId="Web-{B2CA8E5E-3451-F760-7AC6-2F7572199164}" dt="2023-07-19T00:03:24.068" v="18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B2CA8E5E-3451-F760-7AC6-2F7572199164}" dt="2023-07-19T00:02:07.723" v="13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B2CA8E5E-3451-F760-7AC6-2F7572199164}" dt="2023-07-19T00:03:24.068" v="18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B2CA8E5E-3451-F760-7AC6-2F7572199164}" dt="2023-07-19T00:03:24.068" v="183"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Jaymee Olivia R. Comia" userId="S::jorcomia@bpi.com.ph::2079e24d-6a27-45ca-8297-e6fda31c4683" providerId="AD" clId="Web-{B2CA8E5E-3451-F760-7AC6-2F7572199164}" dt="2023-07-19T00:02:07.723" v="135"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775CFC97-315D-547C-0D8D-E926527530F9}"/>
    <pc:docChg chg="modSld">
      <pc:chgData name="Loretta May Y. Rosario" userId="S::lmyrosario@bpi.com.ph::fe02064f-4370-4ff4-8b40-e24cea319a51" providerId="AD" clId="Web-{775CFC97-315D-547C-0D8D-E926527530F9}" dt="2023-06-26T00:21:33.297" v="187" actId="20577"/>
      <pc:docMkLst>
        <pc:docMk/>
      </pc:docMkLst>
      <pc:sldChg chg="addSp delSp modSp modCm">
        <pc:chgData name="Loretta May Y. Rosario" userId="S::lmyrosario@bpi.com.ph::fe02064f-4370-4ff4-8b40-e24cea319a51" providerId="AD" clId="Web-{775CFC97-315D-547C-0D8D-E926527530F9}" dt="2023-06-26T00:21:33.297" v="187" actId="20577"/>
        <pc:sldMkLst>
          <pc:docMk/>
          <pc:sldMk cId="3677626728" sldId="256"/>
        </pc:sldMkLst>
        <pc:spChg chg="mod">
          <ac:chgData name="Loretta May Y. Rosario" userId="S::lmyrosario@bpi.com.ph::fe02064f-4370-4ff4-8b40-e24cea319a51" providerId="AD" clId="Web-{775CFC97-315D-547C-0D8D-E926527530F9}" dt="2023-06-26T00:21:33.297" v="187" actId="20577"/>
          <ac:spMkLst>
            <pc:docMk/>
            <pc:sldMk cId="3677626728" sldId="256"/>
            <ac:spMk id="5" creationId="{00000000-0008-0000-0000-000045000000}"/>
          </ac:spMkLst>
        </pc:spChg>
        <pc:spChg chg="mod">
          <ac:chgData name="Loretta May Y. Rosario" userId="S::lmyrosario@bpi.com.ph::fe02064f-4370-4ff4-8b40-e24cea319a51" providerId="AD" clId="Web-{775CFC97-315D-547C-0D8D-E926527530F9}" dt="2023-06-26T00:16:11.725" v="127" actId="20577"/>
          <ac:spMkLst>
            <pc:docMk/>
            <pc:sldMk cId="3677626728" sldId="256"/>
            <ac:spMk id="6" creationId="{00000000-0008-0000-0000-000045000000}"/>
          </ac:spMkLst>
        </pc:spChg>
        <pc:spChg chg="add mod">
          <ac:chgData name="Loretta May Y. Rosario" userId="S::lmyrosario@bpi.com.ph::fe02064f-4370-4ff4-8b40-e24cea319a51" providerId="AD" clId="Web-{775CFC97-315D-547C-0D8D-E926527530F9}" dt="2023-06-26T00:16:20.788" v="129"/>
          <ac:spMkLst>
            <pc:docMk/>
            <pc:sldMk cId="3677626728" sldId="256"/>
            <ac:spMk id="14" creationId="{76C3DC98-0A45-F4BB-A3C3-F415BA28CD0F}"/>
          </ac:spMkLst>
        </pc:spChg>
        <pc:spChg chg="add del mod">
          <ac:chgData name="Loretta May Y. Rosario" userId="S::lmyrosario@bpi.com.ph::fe02064f-4370-4ff4-8b40-e24cea319a51" providerId="AD" clId="Web-{775CFC97-315D-547C-0D8D-E926527530F9}" dt="2023-06-26T00:16:26.788" v="132"/>
          <ac:spMkLst>
            <pc:docMk/>
            <pc:sldMk cId="3677626728" sldId="256"/>
            <ac:spMk id="19" creationId="{1E82187C-3505-5A15-EA2E-81EE15FE3A3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775CFC97-315D-547C-0D8D-E926527530F9}" dt="2023-06-26T00:10:13.574" v="74"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Loretta May Y. Rosario" userId="S::lmyrosario@bpi.com.ph::fe02064f-4370-4ff4-8b40-e24cea319a51" providerId="AD" clId="Web-{775CFC97-315D-547C-0D8D-E926527530F9}" dt="2023-06-26T00:21:02.015" v="186"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775CFC97-315D-547C-0D8D-E926527530F9}" dt="2023-06-26T00:16:40.382" v="13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775CFC97-315D-547C-0D8D-E926527530F9}" dt="2023-06-26T00:16:06.053" v="12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775CFC97-315D-547C-0D8D-E926527530F9}" dt="2023-06-26T00:21:02.015" v="186"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775CFC97-315D-547C-0D8D-E926527530F9}" dt="2023-06-26T00:21:02.015" v="186"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A007475E-87BF-4BB5-97B7-C81AF569879E}"/>
    <pc:docChg chg="undo custSel modSld">
      <pc:chgData name="Allen Thomas B. Calica" userId="f22792cf-4dc4-41b3-8337-c90086280e27" providerId="ADAL" clId="{A007475E-87BF-4BB5-97B7-C81AF569879E}" dt="2023-06-26T01:09:05.373" v="267" actId="20577"/>
      <pc:docMkLst>
        <pc:docMk/>
      </pc:docMkLst>
      <pc:sldChg chg="modSp mod delCm modCm">
        <pc:chgData name="Allen Thomas B. Calica" userId="f22792cf-4dc4-41b3-8337-c90086280e27" providerId="ADAL" clId="{A007475E-87BF-4BB5-97B7-C81AF569879E}" dt="2023-06-26T01:09:05.373" v="267" actId="20577"/>
        <pc:sldMkLst>
          <pc:docMk/>
          <pc:sldMk cId="3677626728" sldId="256"/>
        </pc:sldMkLst>
        <pc:spChg chg="mod">
          <ac:chgData name="Allen Thomas B. Calica" userId="f22792cf-4dc4-41b3-8337-c90086280e27" providerId="ADAL" clId="{A007475E-87BF-4BB5-97B7-C81AF569879E}" dt="2023-06-26T01:08:14.781" v="222" actId="20577"/>
          <ac:spMkLst>
            <pc:docMk/>
            <pc:sldMk cId="3677626728" sldId="256"/>
            <ac:spMk id="5" creationId="{00000000-0008-0000-0000-000045000000}"/>
          </ac:spMkLst>
        </pc:spChg>
        <pc:spChg chg="mod">
          <ac:chgData name="Allen Thomas B. Calica" userId="f22792cf-4dc4-41b3-8337-c90086280e27" providerId="ADAL" clId="{A007475E-87BF-4BB5-97B7-C81AF569879E}" dt="2023-06-26T01:09:05.373" v="267" actId="20577"/>
          <ac:spMkLst>
            <pc:docMk/>
            <pc:sldMk cId="3677626728" sldId="256"/>
            <ac:spMk id="6" creationId="{00000000-0008-0000-0000-000045000000}"/>
          </ac:spMkLst>
        </pc:spChg>
        <pc:spChg chg="mod">
          <ac:chgData name="Allen Thomas B. Calica" userId="f22792cf-4dc4-41b3-8337-c90086280e27" providerId="ADAL" clId="{A007475E-87BF-4BB5-97B7-C81AF569879E}" dt="2023-06-26T00:57:03.473" v="109" actId="20577"/>
          <ac:spMkLst>
            <pc:docMk/>
            <pc:sldMk cId="3677626728" sldId="256"/>
            <ac:spMk id="15" creationId="{00000000-0008-0000-0000-000045000000}"/>
          </ac:spMkLst>
        </pc:spChg>
        <pc:graphicFrameChg chg="mod">
          <ac:chgData name="Allen Thomas B. Calica" userId="f22792cf-4dc4-41b3-8337-c90086280e27" providerId="ADAL" clId="{A007475E-87BF-4BB5-97B7-C81AF569879E}" dt="2023-06-26T01:04:39.337" v="136"/>
          <ac:graphicFrameMkLst>
            <pc:docMk/>
            <pc:sldMk cId="3677626728" sldId="256"/>
            <ac:graphicFrameMk id="10" creationId="{00000000-0000-0000-0000-000000000000}"/>
          </ac:graphicFrameMkLst>
        </pc:graphicFrameChg>
        <pc:graphicFrameChg chg="mod">
          <ac:chgData name="Allen Thomas B. Calica" userId="f22792cf-4dc4-41b3-8337-c90086280e27" providerId="ADAL" clId="{A007475E-87BF-4BB5-97B7-C81AF569879E}" dt="2023-06-20T00:38:09.846" v="0"/>
          <ac:graphicFrameMkLst>
            <pc:docMk/>
            <pc:sldMk cId="3677626728" sldId="256"/>
            <ac:graphicFrameMk id="19" creationId="{D424B8C0-E96C-2576-8769-C13CCC21C505}"/>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A007475E-87BF-4BB5-97B7-C81AF569879E}" dt="2023-06-20T01:06:26.432" v="108"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Allen Thomas B. Calica" userId="f22792cf-4dc4-41b3-8337-c90086280e27" providerId="ADAL" clId="{A007475E-87BF-4BB5-97B7-C81AF569879E}" dt="2023-06-20T01:06:26.432" v="108"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Allen Thomas B. Calica" userId="f22792cf-4dc4-41b3-8337-c90086280e27" providerId="ADAL" clId="{A007475E-87BF-4BB5-97B7-C81AF569879E}" dt="2023-06-26T01:08:14.781" v="222" actId="20577"/>
              <pc2:cmMkLst xmlns:pc2="http://schemas.microsoft.com/office/powerpoint/2019/9/main/command">
                <pc:docMk/>
                <pc:sldMk cId="3677626728" sldId="256"/>
                <pc2:cmMk id="{5149BB86-C163-478D-884B-9D6131A2DC11}"/>
              </pc2:cmMkLst>
            </pc226:cmChg>
            <pc226:cmChg xmlns:pc226="http://schemas.microsoft.com/office/powerpoint/2022/06/main/command" chg="del mod">
              <pc226:chgData name="Allen Thomas B. Calica" userId="f22792cf-4dc4-41b3-8337-c90086280e27" providerId="ADAL" clId="{A007475E-87BF-4BB5-97B7-C81AF569879E}" dt="2023-06-20T00:41:18.471" v="27"/>
              <pc2:cmMkLst xmlns:pc2="http://schemas.microsoft.com/office/powerpoint/2019/9/main/command">
                <pc:docMk/>
                <pc:sldMk cId="3677626728" sldId="256"/>
                <pc2:cmMk id="{871896B5-1B6D-43C3-9C1C-58824C3995D9}"/>
              </pc2:cmMkLst>
            </pc226:cmChg>
            <pc226:cmChg xmlns:pc226="http://schemas.microsoft.com/office/powerpoint/2022/06/main/command" chg="mod">
              <pc226:chgData name="Allen Thomas B. Calica" userId="f22792cf-4dc4-41b3-8337-c90086280e27" providerId="ADAL" clId="{A007475E-87BF-4BB5-97B7-C81AF569879E}" dt="2023-06-26T01:09:05.373" v="267"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A007475E-87BF-4BB5-97B7-C81AF569879E}" dt="2023-06-26T01:09:05.373" v="267"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Allen Thomas B. Calica" userId="f22792cf-4dc4-41b3-8337-c90086280e27" providerId="ADAL" clId="{A007475E-87BF-4BB5-97B7-C81AF569879E}" dt="2023-06-26T01:08:14.781" v="222" actId="20577"/>
              <pc2:cmMkLst xmlns:pc2="http://schemas.microsoft.com/office/powerpoint/2019/9/main/command">
                <pc:docMk/>
                <pc:sldMk cId="3677626728" sldId="256"/>
                <pc2:cmMk id="{DE2CAAEF-2BD7-4FA7-993E-F69F2C0016D9}"/>
              </pc2:cmMkLst>
            </pc226:cmChg>
          </p:ext>
        </pc:extLst>
      </pc:sldChg>
    </pc:docChg>
  </pc:docChgLst>
  <pc:docChgLst>
    <pc:chgData clId="Web-{A3CFF5D1-BA48-839B-0746-47B849BD6F3F}"/>
    <pc:docChg chg="modSld">
      <pc:chgData name="" userId="" providerId="" clId="Web-{A3CFF5D1-BA48-839B-0746-47B849BD6F3F}" dt="2023-06-23T01:05:38.845" v="1"/>
      <pc:docMkLst>
        <pc:docMk/>
      </pc:docMkLst>
      <pc:sldChg chg="addSp delSp modSp">
        <pc:chgData name="" userId="" providerId="" clId="Web-{A3CFF5D1-BA48-839B-0746-47B849BD6F3F}" dt="2023-06-23T01:05:38.845" v="1"/>
        <pc:sldMkLst>
          <pc:docMk/>
          <pc:sldMk cId="3677626728" sldId="256"/>
        </pc:sldMkLst>
        <pc:graphicFrameChg chg="add del mod">
          <ac:chgData name="" userId="" providerId="" clId="Web-{A3CFF5D1-BA48-839B-0746-47B849BD6F3F}" dt="2023-06-23T01:05:38.845" v="1"/>
          <ac:graphicFrameMkLst>
            <pc:docMk/>
            <pc:sldMk cId="3677626728" sldId="256"/>
            <ac:graphicFrameMk id="12" creationId="{EA0EF20F-182C-1FFC-F5F6-F0CAF14D2EAB}"/>
          </ac:graphicFrameMkLst>
        </pc:graphicFrameChg>
      </pc:sldChg>
    </pc:docChg>
  </pc:docChgLst>
  <pc:docChgLst>
    <pc:chgData name="Loretta May Y. Rosario" userId="S::lmyrosario@bpi.com.ph::fe02064f-4370-4ff4-8b40-e24cea319a51" providerId="AD" clId="Web-{5FA56DF4-AE37-0CD9-D300-0C9F302DD632}"/>
    <pc:docChg chg="modSld">
      <pc:chgData name="Loretta May Y. Rosario" userId="S::lmyrosario@bpi.com.ph::fe02064f-4370-4ff4-8b40-e24cea319a51" providerId="AD" clId="Web-{5FA56DF4-AE37-0CD9-D300-0C9F302DD632}" dt="2023-06-14T01:41:41.601" v="195" actId="20577"/>
      <pc:docMkLst>
        <pc:docMk/>
      </pc:docMkLst>
      <pc:sldChg chg="modSp modCm">
        <pc:chgData name="Loretta May Y. Rosario" userId="S::lmyrosario@bpi.com.ph::fe02064f-4370-4ff4-8b40-e24cea319a51" providerId="AD" clId="Web-{5FA56DF4-AE37-0CD9-D300-0C9F302DD632}" dt="2023-06-14T01:41:41.601" v="195" actId="20577"/>
        <pc:sldMkLst>
          <pc:docMk/>
          <pc:sldMk cId="3677626728" sldId="256"/>
        </pc:sldMkLst>
        <pc:spChg chg="mod">
          <ac:chgData name="Loretta May Y. Rosario" userId="S::lmyrosario@bpi.com.ph::fe02064f-4370-4ff4-8b40-e24cea319a51" providerId="AD" clId="Web-{5FA56DF4-AE37-0CD9-D300-0C9F302DD632}" dt="2023-06-14T01:41:41.601" v="195" actId="20577"/>
          <ac:spMkLst>
            <pc:docMk/>
            <pc:sldMk cId="3677626728" sldId="256"/>
            <ac:spMk id="6" creationId="{00000000-0008-0000-0000-000045000000}"/>
          </ac:spMkLst>
        </pc:spChg>
        <pc:graphicFrameChg chg="mod">
          <ac:chgData name="Loretta May Y. Rosario" userId="S::lmyrosario@bpi.com.ph::fe02064f-4370-4ff4-8b40-e24cea319a51" providerId="AD" clId="Web-{5FA56DF4-AE37-0CD9-D300-0C9F302DD632}" dt="2023-06-14T00:54:50.582" v="1" actId="1076"/>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5FA56DF4-AE37-0CD9-D300-0C9F302DD632}" dt="2023-06-14T01:41:41.601" v="195"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5FA56DF4-AE37-0CD9-D300-0C9F302DD632}" dt="2023-06-14T01:41:41.601" v="195"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Loretta May Y. Rosario" userId="S::lmyrosario@bpi.com.ph::fe02064f-4370-4ff4-8b40-e24cea319a51" providerId="AD" clId="Web-{5FA56DF4-AE37-0CD9-D300-0C9F302DD632}" dt="2023-06-14T01:41:41.601" v="195"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Loretta May Y. Rosario" userId="S::lmyrosario@bpi.com.ph::fe02064f-4370-4ff4-8b40-e24cea319a51" providerId="AD" clId="Web-{5FA56DF4-AE37-0CD9-D300-0C9F302DD632}" dt="2023-06-14T01:41:41.601" v="195" actId="20577"/>
              <pc2:cmMkLst xmlns:pc2="http://schemas.microsoft.com/office/powerpoint/2019/9/main/command">
                <pc:docMk/>
                <pc:sldMk cId="3677626728" sldId="256"/>
                <pc2:cmMk id="{2D72FD75-59E1-4F88-9631-B1CACEE33679}"/>
              </pc2:cmMkLst>
            </pc226:cmChg>
          </p:ext>
        </pc:extLst>
      </pc:sldChg>
    </pc:docChg>
  </pc:docChgLst>
  <pc:docChgLst>
    <pc:chgData name="Jaymee Olivia R. Comia" userId="S::jorcomia@bpi.com.ph::2079e24d-6a27-45ca-8297-e6fda31c4683" providerId="AD" clId="Web-{FF8A5E48-3F34-4ACC-7907-AA237A3B7921}"/>
    <pc:docChg chg="modSld">
      <pc:chgData name="Jaymee Olivia R. Comia" userId="S::jorcomia@bpi.com.ph::2079e24d-6a27-45ca-8297-e6fda31c4683" providerId="AD" clId="Web-{FF8A5E48-3F34-4ACC-7907-AA237A3B7921}" dt="2023-07-23T23:57:22.497" v="13" actId="20577"/>
      <pc:docMkLst>
        <pc:docMk/>
      </pc:docMkLst>
      <pc:sldChg chg="modSp modCm">
        <pc:chgData name="Jaymee Olivia R. Comia" userId="S::jorcomia@bpi.com.ph::2079e24d-6a27-45ca-8297-e6fda31c4683" providerId="AD" clId="Web-{FF8A5E48-3F34-4ACC-7907-AA237A3B7921}" dt="2023-07-23T23:57:22.497" v="13" actId="20577"/>
        <pc:sldMkLst>
          <pc:docMk/>
          <pc:sldMk cId="3677626728" sldId="256"/>
        </pc:sldMkLst>
        <pc:spChg chg="mod">
          <ac:chgData name="Jaymee Olivia R. Comia" userId="S::jorcomia@bpi.com.ph::2079e24d-6a27-45ca-8297-e6fda31c4683" providerId="AD" clId="Web-{FF8A5E48-3F34-4ACC-7907-AA237A3B7921}" dt="2023-07-23T23:57:22.497" v="1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F8A5E48-3F34-4ACC-7907-AA237A3B7921}" dt="2023-07-23T23:57:10.638" v="11"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FF8A5E48-3F34-4ACC-7907-AA237A3B7921}" dt="2023-07-23T23:57:10.638" v="1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FF8A5E48-3F34-4ACC-7907-AA237A3B7921}" dt="2023-07-23T23:57:10.638" v="1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FF8A5E48-3F34-4ACC-7907-AA237A3B7921}" dt="2023-07-23T23:57:10.638" v="11"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3A908D61-6B33-F31E-DD87-7051FDD5756B}"/>
    <pc:docChg chg="modSld">
      <pc:chgData name="Jaymee Olivia R. Comia" userId="S::jorcomia@bpi.com.ph::2079e24d-6a27-45ca-8297-e6fda31c4683" providerId="AD" clId="Web-{3A908D61-6B33-F31E-DD87-7051FDD5756B}" dt="2023-08-01T00:20:24.028" v="117" actId="20577"/>
      <pc:docMkLst>
        <pc:docMk/>
      </pc:docMkLst>
      <pc:sldChg chg="modSp modCm">
        <pc:chgData name="Jaymee Olivia R. Comia" userId="S::jorcomia@bpi.com.ph::2079e24d-6a27-45ca-8297-e6fda31c4683" providerId="AD" clId="Web-{3A908D61-6B33-F31E-DD87-7051FDD5756B}" dt="2023-08-01T00:20:24.028" v="117" actId="20577"/>
        <pc:sldMkLst>
          <pc:docMk/>
          <pc:sldMk cId="3677626728" sldId="256"/>
        </pc:sldMkLst>
        <pc:spChg chg="mod">
          <ac:chgData name="Jaymee Olivia R. Comia" userId="S::jorcomia@bpi.com.ph::2079e24d-6a27-45ca-8297-e6fda31c4683" providerId="AD" clId="Web-{3A908D61-6B33-F31E-DD87-7051FDD5756B}" dt="2023-08-01T00:20:24.028" v="11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A908D61-6B33-F31E-DD87-7051FDD5756B}" dt="2023-08-01T00:17:04.475" v="6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3A908D61-6B33-F31E-DD87-7051FDD5756B}" dt="2023-08-01T00:20:21.825" v="116"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3A908D61-6B33-F31E-DD87-7051FDD5756B}" dt="2023-08-01T00:20:21.825" v="11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3A908D61-6B33-F31E-DD87-7051FDD5756B}" dt="2023-08-01T00:20:21.825" v="116"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3A908D61-6B33-F31E-DD87-7051FDD5756B}" dt="2023-08-01T00:17:04.475" v="61"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Jaymee Olivia R. Comia" userId="S::jorcomia@bpi.com.ph::2079e24d-6a27-45ca-8297-e6fda31c4683" providerId="AD" clId="Web-{3A908D61-6B33-F31E-DD87-7051FDD5756B}" dt="2023-08-01T00:20:21.825" v="116"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D4186657-10E5-E605-0F9C-D2C318D2561D}"/>
    <pc:docChg chg="modSld">
      <pc:chgData name="Hannah Nicole C. Cabrera" userId="S::hnccabrera@bpi.com.ph::687238b0-55cc-4952-a3e2-79eb6053de43" providerId="AD" clId="Web-{D4186657-10E5-E605-0F9C-D2C318D2561D}" dt="2023-06-26T00:22:41.185" v="42" actId="20577"/>
      <pc:docMkLst>
        <pc:docMk/>
      </pc:docMkLst>
      <pc:sldChg chg="modSp addCm delCm modCm">
        <pc:chgData name="Hannah Nicole C. Cabrera" userId="S::hnccabrera@bpi.com.ph::687238b0-55cc-4952-a3e2-79eb6053de43" providerId="AD" clId="Web-{D4186657-10E5-E605-0F9C-D2C318D2561D}" dt="2023-06-26T00:22:41.185" v="42" actId="20577"/>
        <pc:sldMkLst>
          <pc:docMk/>
          <pc:sldMk cId="3677626728" sldId="256"/>
        </pc:sldMkLst>
        <pc:spChg chg="mod">
          <ac:chgData name="Hannah Nicole C. Cabrera" userId="S::hnccabrera@bpi.com.ph::687238b0-55cc-4952-a3e2-79eb6053de43" providerId="AD" clId="Web-{D4186657-10E5-E605-0F9C-D2C318D2561D}" dt="2023-06-26T00:12:43.462" v="7" actId="20577"/>
          <ac:spMkLst>
            <pc:docMk/>
            <pc:sldMk cId="3677626728" sldId="256"/>
            <ac:spMk id="5" creationId="{00000000-0008-0000-0000-000045000000}"/>
          </ac:spMkLst>
        </pc:spChg>
        <pc:spChg chg="mod">
          <ac:chgData name="Hannah Nicole C. Cabrera" userId="S::hnccabrera@bpi.com.ph::687238b0-55cc-4952-a3e2-79eb6053de43" providerId="AD" clId="Web-{D4186657-10E5-E605-0F9C-D2C318D2561D}" dt="2023-06-26T00:22:41.185" v="4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pc226:chgData name="Hannah Nicole C. Cabrera" userId="S::hnccabrera@bpi.com.ph::687238b0-55cc-4952-a3e2-79eb6053de43" providerId="AD" clId="Web-{D4186657-10E5-E605-0F9C-D2C318D2561D}" dt="2023-06-26T00:11:34.210" v="1"/>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Hannah Nicole C. Cabrera" userId="S::hnccabrera@bpi.com.ph::687238b0-55cc-4952-a3e2-79eb6053de43" providerId="AD" clId="Web-{D4186657-10E5-E605-0F9C-D2C318D2561D}" dt="2023-06-26T00:22:39.498" v="41" actId="20577"/>
              <pc2:cmMkLst xmlns:pc2="http://schemas.microsoft.com/office/powerpoint/2019/9/main/command">
                <pc:docMk/>
                <pc:sldMk cId="3677626728" sldId="256"/>
                <pc2:cmMk id="{5149BB86-C163-478D-884B-9D6131A2DC11}"/>
              </pc2:cmMkLst>
            </pc226:cmChg>
            <pc226:cmChg xmlns:pc226="http://schemas.microsoft.com/office/powerpoint/2022/06/main/command" chg="add mod">
              <pc226:chgData name="Hannah Nicole C. Cabrera" userId="S::hnccabrera@bpi.com.ph::687238b0-55cc-4952-a3e2-79eb6053de43" providerId="AD" clId="Web-{D4186657-10E5-E605-0F9C-D2C318D2561D}" dt="2023-06-26T00:22:39.498" v="4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D4186657-10E5-E605-0F9C-D2C318D2561D}" dt="2023-06-26T00:22:39.498" v="41"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D4186657-10E5-E605-0F9C-D2C318D2561D}" dt="2023-06-26T00:21:41.199" v="39" actId="20577"/>
              <pc2:cmMkLst xmlns:pc2="http://schemas.microsoft.com/office/powerpoint/2019/9/main/command">
                <pc:docMk/>
                <pc:sldMk cId="3677626728" sldId="256"/>
                <pc2:cmMk id="{DE2CAAEF-2BD7-4FA7-993E-F69F2C0016D9}"/>
              </pc2:cmMkLst>
            </pc226:cmChg>
          </p:ext>
        </pc:extLst>
      </pc:sldChg>
    </pc:docChg>
  </pc:docChgLst>
  <pc:docChgLst>
    <pc:chgData clId="Web-{2175497B-8F8C-5CD0-9AD2-B57A7B2FF26A}"/>
    <pc:docChg chg="modSld">
      <pc:chgData name="" userId="" providerId="" clId="Web-{2175497B-8F8C-5CD0-9AD2-B57A7B2FF26A}" dt="2023-07-24T00:00:57.217" v="0" actId="20577"/>
      <pc:docMkLst>
        <pc:docMk/>
      </pc:docMkLst>
      <pc:sldChg chg="modSp modCm">
        <pc:chgData name="" userId="" providerId="" clId="Web-{2175497B-8F8C-5CD0-9AD2-B57A7B2FF26A}" dt="2023-07-24T00:00:57.217" v="0" actId="20577"/>
        <pc:sldMkLst>
          <pc:docMk/>
          <pc:sldMk cId="3677626728" sldId="256"/>
        </pc:sldMkLst>
        <pc:spChg chg="mod">
          <ac:chgData name="" userId="" providerId="" clId="Web-{2175497B-8F8C-5CD0-9AD2-B57A7B2FF26A}" dt="2023-07-24T00:00:57.217" v="0"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2175497B-8F8C-5CD0-9AD2-B57A7B2FF26A}" dt="2023-07-24T00:00:57.217" v="0"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 userId="" providerId="" clId="Web-{2175497B-8F8C-5CD0-9AD2-B57A7B2FF26A}" dt="2023-07-24T00:00:57.217" v="0"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 userId="" providerId="" clId="Web-{2175497B-8F8C-5CD0-9AD2-B57A7B2FF26A}" dt="2023-07-24T00:00:57.217" v="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 userId="" providerId="" clId="Web-{2175497B-8F8C-5CD0-9AD2-B57A7B2FF26A}" dt="2023-07-24T00:00:57.217" v="0"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9A36A577-6ADB-E2C3-9E71-994520BE3B64}"/>
    <pc:docChg chg="modSld">
      <pc:chgData name="Loretta May Y. Rosario" userId="S::lmyrosario@bpi.com.ph::fe02064f-4370-4ff4-8b40-e24cea319a51" providerId="AD" clId="Web-{9A36A577-6ADB-E2C3-9E71-994520BE3B64}" dt="2023-06-30T00:23:03.456" v="148"/>
      <pc:docMkLst>
        <pc:docMk/>
      </pc:docMkLst>
      <pc:sldChg chg="modSp modCm">
        <pc:chgData name="Loretta May Y. Rosario" userId="S::lmyrosario@bpi.com.ph::fe02064f-4370-4ff4-8b40-e24cea319a51" providerId="AD" clId="Web-{9A36A577-6ADB-E2C3-9E71-994520BE3B64}" dt="2023-06-30T00:23:03.456" v="148"/>
        <pc:sldMkLst>
          <pc:docMk/>
          <pc:sldMk cId="3677626728" sldId="256"/>
        </pc:sldMkLst>
        <pc:spChg chg="mod">
          <ac:chgData name="Loretta May Y. Rosario" userId="S::lmyrosario@bpi.com.ph::fe02064f-4370-4ff4-8b40-e24cea319a51" providerId="AD" clId="Web-{9A36A577-6ADB-E2C3-9E71-994520BE3B64}" dt="2023-06-30T00:22:25.268" v="147" actId="20577"/>
          <ac:spMkLst>
            <pc:docMk/>
            <pc:sldMk cId="3677626728" sldId="256"/>
            <ac:spMk id="5" creationId="{00000000-0008-0000-0000-000045000000}"/>
          </ac:spMkLst>
        </pc:spChg>
        <pc:spChg chg="mod">
          <ac:chgData name="Loretta May Y. Rosario" userId="S::lmyrosario@bpi.com.ph::fe02064f-4370-4ff4-8b40-e24cea319a51" providerId="AD" clId="Web-{9A36A577-6ADB-E2C3-9E71-994520BE3B64}" dt="2023-06-30T00:21:26.861" v="9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9A36A577-6ADB-E2C3-9E71-994520BE3B64}" dt="2023-06-30T00:22:25.268" v="14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9A36A577-6ADB-E2C3-9E71-994520BE3B64}" dt="2023-06-30T00:23:03.456" v="148"/>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9A36A577-6ADB-E2C3-9E71-994520BE3B64}" dt="2023-06-30T00:20:45.126" v="9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9A36A577-6ADB-E2C3-9E71-994520BE3B64}" dt="2023-06-30T00:22:25.268" v="147"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9A36A577-6ADB-E2C3-9E71-994520BE3B64}" dt="2023-06-30T00:22:25.268" v="147"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7A790B98-5D35-92E7-9654-8C00425B8C97}"/>
    <pc:docChg chg="modSld">
      <pc:chgData name="Evangeline Faye D. Abengoza" userId="S::efdabengoza@bpi.com.ph::4ff76b4a-d660-4a5f-a3e9-f1e2fb468c87" providerId="AD" clId="Web-{7A790B98-5D35-92E7-9654-8C00425B8C97}" dt="2023-06-05T00:23:18.499" v="53" actId="20577"/>
      <pc:docMkLst>
        <pc:docMk/>
      </pc:docMkLst>
      <pc:sldChg chg="modSp addCm modCm">
        <pc:chgData name="Evangeline Faye D. Abengoza" userId="S::efdabengoza@bpi.com.ph::4ff76b4a-d660-4a5f-a3e9-f1e2fb468c87" providerId="AD" clId="Web-{7A790B98-5D35-92E7-9654-8C00425B8C97}" dt="2023-06-05T00:23:18.499" v="53" actId="20577"/>
        <pc:sldMkLst>
          <pc:docMk/>
          <pc:sldMk cId="3677626728" sldId="256"/>
        </pc:sldMkLst>
        <pc:spChg chg="mod">
          <ac:chgData name="Evangeline Faye D. Abengoza" userId="S::efdabengoza@bpi.com.ph::4ff76b4a-d660-4a5f-a3e9-f1e2fb468c87" providerId="AD" clId="Web-{7A790B98-5D35-92E7-9654-8C00425B8C97}" dt="2023-06-05T00:23:18.499" v="53" actId="20577"/>
          <ac:spMkLst>
            <pc:docMk/>
            <pc:sldMk cId="3677626728" sldId="256"/>
            <ac:spMk id="5" creationId="{00000000-0008-0000-0000-000045000000}"/>
          </ac:spMkLst>
        </pc:spChg>
        <pc:spChg chg="mod">
          <ac:chgData name="Evangeline Faye D. Abengoza" userId="S::efdabengoza@bpi.com.ph::4ff76b4a-d660-4a5f-a3e9-f1e2fb468c87" providerId="AD" clId="Web-{7A790B98-5D35-92E7-9654-8C00425B8C97}" dt="2023-06-05T00:09:03.464" v="46" actId="20577"/>
          <ac:spMkLst>
            <pc:docMk/>
            <pc:sldMk cId="3677626728" sldId="256"/>
            <ac:spMk id="6" creationId="{00000000-0008-0000-0000-000045000000}"/>
          </ac:spMkLst>
        </pc:spChg>
        <pc:graphicFrameChg chg="mod">
          <ac:chgData name="Evangeline Faye D. Abengoza" userId="S::efdabengoza@bpi.com.ph::4ff76b4a-d660-4a5f-a3e9-f1e2fb468c87" providerId="AD" clId="Web-{7A790B98-5D35-92E7-9654-8C00425B8C97}" dt="2023-06-05T00:19:28.505" v="48" actId="1076"/>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7A790B98-5D35-92E7-9654-8C00425B8C97}" dt="2023-06-05T00:23:04.624" v="52" actId="20577"/>
              <pc2:cmMkLst xmlns:pc2="http://schemas.microsoft.com/office/powerpoint/2019/9/main/command">
                <pc:docMk/>
                <pc:sldMk cId="3677626728" sldId="256"/>
                <pc2:cmMk id="{F4AFC732-4C57-4855-8B46-448ECE79F5BB}"/>
              </pc2:cmMkLst>
            </pc226:cmChg>
            <pc226:cmChg xmlns:pc226="http://schemas.microsoft.com/office/powerpoint/2022/06/main/command" chg="add">
              <pc226:chgData name="Evangeline Faye D. Abengoza" userId="S::efdabengoza@bpi.com.ph::4ff76b4a-d660-4a5f-a3e9-f1e2fb468c87" providerId="AD" clId="Web-{7A790B98-5D35-92E7-9654-8C00425B8C97}" dt="2023-06-05T00:10:23.733" v="47"/>
              <pc2:cmMkLst xmlns:pc2="http://schemas.microsoft.com/office/powerpoint/2019/9/main/command">
                <pc:docMk/>
                <pc:sldMk cId="3677626728" sldId="256"/>
                <pc2:cmMk id="{FF3DCE74-E82B-4985-A6B3-4801882511FE}"/>
              </pc2:cmMkLst>
            </pc226:cmChg>
            <pc226:cmChg xmlns:pc226="http://schemas.microsoft.com/office/powerpoint/2022/06/main/command" chg="mod">
              <pc226:chgData name="Evangeline Faye D. Abengoza" userId="S::efdabengoza@bpi.com.ph::4ff76b4a-d660-4a5f-a3e9-f1e2fb468c87" providerId="AD" clId="Web-{7A790B98-5D35-92E7-9654-8C00425B8C97}" dt="2023-06-05T00:19:33.849" v="49" actId="20577"/>
              <pc2:cmMkLst xmlns:pc2="http://schemas.microsoft.com/office/powerpoint/2019/9/main/command">
                <pc:docMk/>
                <pc:sldMk cId="3677626728" sldId="256"/>
                <pc2:cmMk id="{A746EA96-C41B-4C08-A9FB-024BC50E271B}"/>
              </pc2:cmMkLst>
            </pc226:cmChg>
          </p:ext>
        </pc:extLst>
      </pc:sldChg>
    </pc:docChg>
  </pc:docChgLst>
  <pc:docChgLst>
    <pc:chgData name="Hannah Nicole C. Cabrera" userId="S::hnccabrera@bpi.com.ph::687238b0-55cc-4952-a3e2-79eb6053de43" providerId="AD" clId="Web-{8ABF7639-03F1-497C-F487-F055B4FE63F1}"/>
    <pc:docChg chg="modSld">
      <pc:chgData name="Hannah Nicole C. Cabrera" userId="S::hnccabrera@bpi.com.ph::687238b0-55cc-4952-a3e2-79eb6053de43" providerId="AD" clId="Web-{8ABF7639-03F1-497C-F487-F055B4FE63F1}" dt="2023-06-29T00:30:21.795" v="47" actId="20577"/>
      <pc:docMkLst>
        <pc:docMk/>
      </pc:docMkLst>
      <pc:sldChg chg="modSp modCm">
        <pc:chgData name="Hannah Nicole C. Cabrera" userId="S::hnccabrera@bpi.com.ph::687238b0-55cc-4952-a3e2-79eb6053de43" providerId="AD" clId="Web-{8ABF7639-03F1-497C-F487-F055B4FE63F1}" dt="2023-06-29T00:30:21.795" v="47" actId="20577"/>
        <pc:sldMkLst>
          <pc:docMk/>
          <pc:sldMk cId="3677626728" sldId="256"/>
        </pc:sldMkLst>
        <pc:spChg chg="mod">
          <ac:chgData name="Hannah Nicole C. Cabrera" userId="S::hnccabrera@bpi.com.ph::687238b0-55cc-4952-a3e2-79eb6053de43" providerId="AD" clId="Web-{8ABF7639-03F1-497C-F487-F055B4FE63F1}" dt="2023-06-29T00:30:21.795" v="47" actId="20577"/>
          <ac:spMkLst>
            <pc:docMk/>
            <pc:sldMk cId="3677626728" sldId="256"/>
            <ac:spMk id="5" creationId="{00000000-0008-0000-0000-000045000000}"/>
          </ac:spMkLst>
        </pc:spChg>
        <pc:spChg chg="mod">
          <ac:chgData name="Hannah Nicole C. Cabrera" userId="S::hnccabrera@bpi.com.ph::687238b0-55cc-4952-a3e2-79eb6053de43" providerId="AD" clId="Web-{8ABF7639-03F1-497C-F487-F055B4FE63F1}" dt="2023-06-29T00:29:35.762" v="4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ABF7639-03F1-497C-F487-F055B4FE63F1}" dt="2023-06-29T00:30:19.795" v="46"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8ABF7639-03F1-497C-F487-F055B4FE63F1}" dt="2023-06-29T00:29:30.434" v="43"/>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ABF7639-03F1-497C-F487-F055B4FE63F1}" dt="2023-06-29T00:30:19.795" v="46"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8ABF7639-03F1-497C-F487-F055B4FE63F1}" dt="2023-06-29T00:30:19.795" v="46"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A4299884-576C-4601-98F4-D6783E2CBEA7}"/>
    <pc:docChg chg="undo custSel modSld">
      <pc:chgData name="Allen Thomas B. Calica" userId="f22792cf-4dc4-41b3-8337-c90086280e27" providerId="ADAL" clId="{A4299884-576C-4601-98F4-D6783E2CBEA7}" dt="2023-07-04T00:38:35.525" v="2" actId="20577"/>
      <pc:docMkLst>
        <pc:docMk/>
      </pc:docMkLst>
      <pc:sldChg chg="modSp mod modCm">
        <pc:chgData name="Allen Thomas B. Calica" userId="f22792cf-4dc4-41b3-8337-c90086280e27" providerId="ADAL" clId="{A4299884-576C-4601-98F4-D6783E2CBEA7}" dt="2023-07-04T00:38:35.525" v="2" actId="20577"/>
        <pc:sldMkLst>
          <pc:docMk/>
          <pc:sldMk cId="3677626728" sldId="256"/>
        </pc:sldMkLst>
        <pc:spChg chg="mod">
          <ac:chgData name="Allen Thomas B. Calica" userId="f22792cf-4dc4-41b3-8337-c90086280e27" providerId="ADAL" clId="{A4299884-576C-4601-98F4-D6783E2CBEA7}" dt="2023-07-04T00:38:35.525" v="2"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A4299884-576C-4601-98F4-D6783E2CBEA7}" dt="2023-07-04T00:38:35.525" v="2"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A4299884-576C-4601-98F4-D6783E2CBEA7}" dt="2023-07-04T00:38:35.525" v="2"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A4299884-576C-4601-98F4-D6783E2CBEA7}" dt="2023-07-04T00:38:35.525" v="2"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Allen Thomas B. Calica" userId="f22792cf-4dc4-41b3-8337-c90086280e27" providerId="ADAL" clId="{A4299884-576C-4601-98F4-D6783E2CBEA7}" dt="2023-07-04T00:38:35.525" v="2"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Allen Thomas B. Calica" userId="f22792cf-4dc4-41b3-8337-c90086280e27" providerId="ADAL" clId="{A4299884-576C-4601-98F4-D6783E2CBEA7}" dt="2023-07-04T00:38:35.525" v="2" actId="20577"/>
              <pc2:cmMkLst xmlns:pc2="http://schemas.microsoft.com/office/powerpoint/2019/9/main/command">
                <pc:docMk/>
                <pc:sldMk cId="3677626728" sldId="256"/>
                <pc2:cmMk id="{DE2CAAEF-2BD7-4FA7-993E-F69F2C0016D9}"/>
              </pc2:cmMkLst>
            </pc226:cmChg>
          </p:ext>
        </pc:extLst>
      </pc:sldChg>
    </pc:docChg>
  </pc:docChgLst>
  <pc:docChgLst>
    <pc:chgData name="Danielle Y. Sta. Rosa" userId="S::dystarosa@bpi.com.ph::157a21cc-b2e0-4f1a-a101-9e2a88fa073e" providerId="AD" clId="Web-{A4EC09DA-FA48-29F8-C614-9842D5C5DBDE}"/>
    <pc:docChg chg="modSld">
      <pc:chgData name="Danielle Y. Sta. Rosa" userId="S::dystarosa@bpi.com.ph::157a21cc-b2e0-4f1a-a101-9e2a88fa073e" providerId="AD" clId="Web-{A4EC09DA-FA48-29F8-C614-9842D5C5DBDE}" dt="2023-06-19T23:49:46.998" v="0" actId="20577"/>
      <pc:docMkLst>
        <pc:docMk/>
      </pc:docMkLst>
      <pc:sldChg chg="modSp modCm">
        <pc:chgData name="Danielle Y. Sta. Rosa" userId="S::dystarosa@bpi.com.ph::157a21cc-b2e0-4f1a-a101-9e2a88fa073e" providerId="AD" clId="Web-{A4EC09DA-FA48-29F8-C614-9842D5C5DBDE}" dt="2023-06-19T23:49:46.998" v="0" actId="20577"/>
        <pc:sldMkLst>
          <pc:docMk/>
          <pc:sldMk cId="3677626728" sldId="256"/>
        </pc:sldMkLst>
        <pc:spChg chg="mod">
          <ac:chgData name="Danielle Y. Sta. Rosa" userId="S::dystarosa@bpi.com.ph::157a21cc-b2e0-4f1a-a101-9e2a88fa073e" providerId="AD" clId="Web-{A4EC09DA-FA48-29F8-C614-9842D5C5DBDE}" dt="2023-06-19T23:49:46.998" v="0"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A4EC09DA-FA48-29F8-C614-9842D5C5DBDE}" dt="2023-06-19T23:49:46.998" v="0"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Danielle Y. Sta. Rosa" userId="S::dystarosa@bpi.com.ph::157a21cc-b2e0-4f1a-a101-9e2a88fa073e" providerId="AD" clId="Web-{A4EC09DA-FA48-29F8-C614-9842D5C5DBDE}" dt="2023-06-19T23:49:46.998" v="0"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Danielle Y. Sta. Rosa" userId="S::dystarosa@bpi.com.ph::157a21cc-b2e0-4f1a-a101-9e2a88fa073e" providerId="AD" clId="Web-{A4EC09DA-FA48-29F8-C614-9842D5C5DBDE}" dt="2023-06-19T23:49:46.998" v="0" actId="20577"/>
              <pc2:cmMkLst xmlns:pc2="http://schemas.microsoft.com/office/powerpoint/2019/9/main/command">
                <pc:docMk/>
                <pc:sldMk cId="3677626728" sldId="256"/>
                <pc2:cmMk id="{871896B5-1B6D-43C3-9C1C-58824C3995D9}"/>
              </pc2:cmMkLst>
            </pc226:cmChg>
          </p:ext>
        </pc:extLst>
      </pc:sldChg>
    </pc:docChg>
  </pc:docChgLst>
  <pc:docChgLst>
    <pc:chgData name="Jaymee Olivia R. Comia" userId="S::jorcomia@bpi.com.ph::2079e24d-6a27-45ca-8297-e6fda31c4683" providerId="AD" clId="Web-{7882F86D-B665-DE00-7245-2914D71EE674}"/>
    <pc:docChg chg="modSld">
      <pc:chgData name="Jaymee Olivia R. Comia" userId="S::jorcomia@bpi.com.ph::2079e24d-6a27-45ca-8297-e6fda31c4683" providerId="AD" clId="Web-{7882F86D-B665-DE00-7245-2914D71EE674}" dt="2023-06-25T23:00:20.730" v="2" actId="20577"/>
      <pc:docMkLst>
        <pc:docMk/>
      </pc:docMkLst>
      <pc:sldChg chg="modSp">
        <pc:chgData name="Jaymee Olivia R. Comia" userId="S::jorcomia@bpi.com.ph::2079e24d-6a27-45ca-8297-e6fda31c4683" providerId="AD" clId="Web-{7882F86D-B665-DE00-7245-2914D71EE674}" dt="2023-06-25T23:00:20.730" v="2" actId="20577"/>
        <pc:sldMkLst>
          <pc:docMk/>
          <pc:sldMk cId="3677626728" sldId="256"/>
        </pc:sldMkLst>
        <pc:spChg chg="mod">
          <ac:chgData name="Jaymee Olivia R. Comia" userId="S::jorcomia@bpi.com.ph::2079e24d-6a27-45ca-8297-e6fda31c4683" providerId="AD" clId="Web-{7882F86D-B665-DE00-7245-2914D71EE674}" dt="2023-06-25T23:00:14.792" v="0" actId="20577"/>
          <ac:spMkLst>
            <pc:docMk/>
            <pc:sldMk cId="3677626728" sldId="256"/>
            <ac:spMk id="5" creationId="{00000000-0008-0000-0000-000045000000}"/>
          </ac:spMkLst>
        </pc:spChg>
        <pc:spChg chg="mod">
          <ac:chgData name="Jaymee Olivia R. Comia" userId="S::jorcomia@bpi.com.ph::2079e24d-6a27-45ca-8297-e6fda31c4683" providerId="AD" clId="Web-{7882F86D-B665-DE00-7245-2914D71EE674}" dt="2023-06-25T23:00:20.730" v="2" actId="20577"/>
          <ac:spMkLst>
            <pc:docMk/>
            <pc:sldMk cId="3677626728" sldId="256"/>
            <ac:spMk id="6" creationId="{00000000-0008-0000-0000-000045000000}"/>
          </ac:spMkLst>
        </pc:spChg>
      </pc:sldChg>
    </pc:docChg>
  </pc:docChgLst>
  <pc:docChgLst>
    <pc:chgData name="Danielle Y. Sta. Rosa" userId="S::dystarosa@bpi.com.ph::157a21cc-b2e0-4f1a-a101-9e2a88fa073e" providerId="AD" clId="Web-{3EAEC73F-3E5B-D994-E42F-009BA2AE5292}"/>
    <pc:docChg chg="modSld">
      <pc:chgData name="Danielle Y. Sta. Rosa" userId="S::dystarosa@bpi.com.ph::157a21cc-b2e0-4f1a-a101-9e2a88fa073e" providerId="AD" clId="Web-{3EAEC73F-3E5B-D994-E42F-009BA2AE5292}" dt="2023-06-06T00:11:12.447" v="92"/>
      <pc:docMkLst>
        <pc:docMk/>
      </pc:docMkLst>
      <pc:sldChg chg="modSp modCm">
        <pc:chgData name="Danielle Y. Sta. Rosa" userId="S::dystarosa@bpi.com.ph::157a21cc-b2e0-4f1a-a101-9e2a88fa073e" providerId="AD" clId="Web-{3EAEC73F-3E5B-D994-E42F-009BA2AE5292}" dt="2023-06-06T00:11:12.447" v="92"/>
        <pc:sldMkLst>
          <pc:docMk/>
          <pc:sldMk cId="3677626728" sldId="256"/>
        </pc:sldMkLst>
        <pc:spChg chg="mod">
          <ac:chgData name="Danielle Y. Sta. Rosa" userId="S::dystarosa@bpi.com.ph::157a21cc-b2e0-4f1a-a101-9e2a88fa073e" providerId="AD" clId="Web-{3EAEC73F-3E5B-D994-E42F-009BA2AE5292}" dt="2023-06-06T00:06:20.301" v="17" actId="20577"/>
          <ac:spMkLst>
            <pc:docMk/>
            <pc:sldMk cId="3677626728" sldId="256"/>
            <ac:spMk id="5" creationId="{00000000-0008-0000-0000-000045000000}"/>
          </ac:spMkLst>
        </pc:spChg>
        <pc:spChg chg="mod">
          <ac:chgData name="Danielle Y. Sta. Rosa" userId="S::dystarosa@bpi.com.ph::157a21cc-b2e0-4f1a-a101-9e2a88fa073e" providerId="AD" clId="Web-{3EAEC73F-3E5B-D994-E42F-009BA2AE5292}" dt="2023-06-06T00:10:51.868" v="9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3EAEC73F-3E5B-D994-E42F-009BA2AE5292}" dt="2023-06-06T00:11:12.447" v="92"/>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3EAEC73F-3E5B-D994-E42F-009BA2AE5292}" dt="2023-06-06T00:10:42.462" v="89" actId="20577"/>
              <pc2:cmMkLst xmlns:pc2="http://schemas.microsoft.com/office/powerpoint/2019/9/main/command">
                <pc:docMk/>
                <pc:sldMk cId="3677626728" sldId="256"/>
                <pc2:cmMk id="{8EE0E687-DF6C-49A1-9A77-D8512CEE4ABD}"/>
              </pc2:cmMkLst>
            </pc226:cmChg>
            <pc226:cmChg xmlns:pc226="http://schemas.microsoft.com/office/powerpoint/2022/06/main/command" chg="mod">
              <pc226:chgData name="Danielle Y. Sta. Rosa" userId="S::dystarosa@bpi.com.ph::157a21cc-b2e0-4f1a-a101-9e2a88fa073e" providerId="AD" clId="Web-{3EAEC73F-3E5B-D994-E42F-009BA2AE5292}" dt="2023-06-06T00:10:42.462" v="89" actId="20577"/>
              <pc2:cmMkLst xmlns:pc2="http://schemas.microsoft.com/office/powerpoint/2019/9/main/command">
                <pc:docMk/>
                <pc:sldMk cId="3677626728" sldId="256"/>
                <pc2:cmMk id="{A746EA96-C41B-4C08-A9FB-024BC50E271B}"/>
              </pc2:cmMkLst>
            </pc226:cmChg>
          </p:ext>
        </pc:extLst>
      </pc:sldChg>
    </pc:docChg>
  </pc:docChgLst>
  <pc:docChgLst>
    <pc:chgData name="Jaymee Olivia R. Comia" userId="S::jorcomia@bpi.com.ph::2079e24d-6a27-45ca-8297-e6fda31c4683" providerId="AD" clId="Web-{49DD4227-6CC5-2853-A541-BFB868B009B8}"/>
    <pc:docChg chg="mod modSld">
      <pc:chgData name="Jaymee Olivia R. Comia" userId="S::jorcomia@bpi.com.ph::2079e24d-6a27-45ca-8297-e6fda31c4683" providerId="AD" clId="Web-{49DD4227-6CC5-2853-A541-BFB868B009B8}" dt="2023-06-08T00:42:36.236" v="17" actId="20577"/>
      <pc:docMkLst>
        <pc:docMk/>
      </pc:docMkLst>
      <pc:sldChg chg="modSp addCm modCm">
        <pc:chgData name="Jaymee Olivia R. Comia" userId="S::jorcomia@bpi.com.ph::2079e24d-6a27-45ca-8297-e6fda31c4683" providerId="AD" clId="Web-{49DD4227-6CC5-2853-A541-BFB868B009B8}" dt="2023-06-08T00:42:36.236" v="17" actId="20577"/>
        <pc:sldMkLst>
          <pc:docMk/>
          <pc:sldMk cId="3677626728" sldId="256"/>
        </pc:sldMkLst>
        <pc:spChg chg="mod">
          <ac:chgData name="Jaymee Olivia R. Comia" userId="S::jorcomia@bpi.com.ph::2079e24d-6a27-45ca-8297-e6fda31c4683" providerId="AD" clId="Web-{49DD4227-6CC5-2853-A541-BFB868B009B8}" dt="2023-06-08T00:42:36.236" v="1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9DD4227-6CC5-2853-A541-BFB868B009B8}" dt="2023-06-08T00:41:13.218" v="12"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aymee Olivia R. Comia" userId="S::jorcomia@bpi.com.ph::2079e24d-6a27-45ca-8297-e6fda31c4683" providerId="AD" clId="Web-{49DD4227-6CC5-2853-A541-BFB868B009B8}" dt="2023-06-08T00:41:13.218" v="12" actId="20577"/>
              <pc2:cmMkLst xmlns:pc2="http://schemas.microsoft.com/office/powerpoint/2019/9/main/command">
                <pc:docMk/>
                <pc:sldMk cId="3677626728" sldId="256"/>
                <pc2:cmMk id="{432C1A4B-E000-4322-A0FE-73A0326DF9C6}"/>
              </pc2:cmMkLst>
            </pc226:cmChg>
            <pc226:cmChg xmlns:pc226="http://schemas.microsoft.com/office/powerpoint/2022/06/main/command" chg="add mod">
              <pc226:chgData name="Jaymee Olivia R. Comia" userId="S::jorcomia@bpi.com.ph::2079e24d-6a27-45ca-8297-e6fda31c4683" providerId="AD" clId="Web-{49DD4227-6CC5-2853-A541-BFB868B009B8}" dt="2023-06-08T00:41:13.218" v="12"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Jaymee Olivia R. Comia" userId="S::jorcomia@bpi.com.ph::2079e24d-6a27-45ca-8297-e6fda31c4683" providerId="AD" clId="Web-{49DD4227-6CC5-2853-A541-BFB868B009B8}" dt="2023-06-08T00:41:13.218" v="12"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Jaymee Olivia R. Comia" userId="S::jorcomia@bpi.com.ph::2079e24d-6a27-45ca-8297-e6fda31c4683" providerId="AD" clId="Web-{49DD4227-6CC5-2853-A541-BFB868B009B8}" dt="2023-06-08T00:41:13.218" v="12" actId="20577"/>
              <pc2:cmMkLst xmlns:pc2="http://schemas.microsoft.com/office/powerpoint/2019/9/main/command">
                <pc:docMk/>
                <pc:sldMk cId="3677626728" sldId="256"/>
                <pc2:cmMk id="{B6A1DCC7-D682-43DC-BA43-849D659755B6}"/>
              </pc2:cmMkLst>
            </pc226:cmChg>
          </p:ext>
        </pc:extLst>
      </pc:sldChg>
    </pc:docChg>
  </pc:docChgLst>
  <pc:docChgLst>
    <pc:chgData name="Allen Thomas" userId="f22792cf-4dc4-41b3-8337-c90086280e27" providerId="ADAL" clId="{7B6F8AD1-CEA3-41FA-89E2-25D3D5A4370D}"/>
    <pc:docChg chg="undo custSel modSld">
      <pc:chgData name="Allen Thomas" userId="f22792cf-4dc4-41b3-8337-c90086280e27" providerId="ADAL" clId="{7B6F8AD1-CEA3-41FA-89E2-25D3D5A4370D}" dt="2023-08-10T01:28:01.597" v="583" actId="20577"/>
      <pc:docMkLst>
        <pc:docMk/>
      </pc:docMkLst>
      <pc:sldChg chg="modSp mod modCm">
        <pc:chgData name="Allen Thomas" userId="f22792cf-4dc4-41b3-8337-c90086280e27" providerId="ADAL" clId="{7B6F8AD1-CEA3-41FA-89E2-25D3D5A4370D}" dt="2023-08-10T01:28:01.597" v="583" actId="20577"/>
        <pc:sldMkLst>
          <pc:docMk/>
          <pc:sldMk cId="3677626728" sldId="256"/>
        </pc:sldMkLst>
        <pc:spChg chg="mod">
          <ac:chgData name="Allen Thomas" userId="f22792cf-4dc4-41b3-8337-c90086280e27" providerId="ADAL" clId="{7B6F8AD1-CEA3-41FA-89E2-25D3D5A4370D}" dt="2023-08-10T01:04:31.599" v="577" actId="207"/>
          <ac:spMkLst>
            <pc:docMk/>
            <pc:sldMk cId="3677626728" sldId="256"/>
            <ac:spMk id="5" creationId="{00000000-0008-0000-0000-000045000000}"/>
          </ac:spMkLst>
        </pc:spChg>
        <pc:spChg chg="mod">
          <ac:chgData name="Allen Thomas" userId="f22792cf-4dc4-41b3-8337-c90086280e27" providerId="ADAL" clId="{7B6F8AD1-CEA3-41FA-89E2-25D3D5A4370D}" dt="2023-08-10T01:28:01.597" v="583" actId="20577"/>
          <ac:spMkLst>
            <pc:docMk/>
            <pc:sldMk cId="3677626728" sldId="256"/>
            <ac:spMk id="6" creationId="{00000000-0008-0000-0000-000045000000}"/>
          </ac:spMkLst>
        </pc:spChg>
        <pc:spChg chg="mod">
          <ac:chgData name="Allen Thomas" userId="f22792cf-4dc4-41b3-8337-c90086280e27" providerId="ADAL" clId="{7B6F8AD1-CEA3-41FA-89E2-25D3D5A4370D}" dt="2023-08-10T00:53:09.281" v="475" actId="20577"/>
          <ac:spMkLst>
            <pc:docMk/>
            <pc:sldMk cId="3677626728" sldId="256"/>
            <ac:spMk id="15" creationId="{00000000-0008-0000-0000-000045000000}"/>
          </ac:spMkLst>
        </pc:spChg>
        <pc:graphicFrameChg chg="modGraphic">
          <ac:chgData name="Allen Thomas" userId="f22792cf-4dc4-41b3-8337-c90086280e27" providerId="ADAL" clId="{7B6F8AD1-CEA3-41FA-89E2-25D3D5A4370D}" dt="2023-08-10T01:02:05.853" v="562" actId="14734"/>
          <ac:graphicFrameMkLst>
            <pc:docMk/>
            <pc:sldMk cId="3677626728" sldId="256"/>
            <ac:graphicFrameMk id="27" creationId="{76C495A3-B79B-7C37-BAD5-7B6D91CBFBE9}"/>
          </ac:graphicFrameMkLst>
        </pc:graphicFrameChg>
        <pc:extLst>
          <p:ext xmlns:p="http://schemas.openxmlformats.org/presentationml/2006/main" uri="{D6D511B9-2390-475A-947B-AFAB55BFBCF1}">
            <pc226:cmChg xmlns:pc226="http://schemas.microsoft.com/office/powerpoint/2022/06/main/command" chg="mod">
              <pc226:chgData name="Allen Thomas" userId="f22792cf-4dc4-41b3-8337-c90086280e27" providerId="ADAL" clId="{7B6F8AD1-CEA3-41FA-89E2-25D3D5A4370D}" dt="2023-08-09T03:20:41.326" v="472"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Allen Thomas" userId="f22792cf-4dc4-41b3-8337-c90086280e27" providerId="ADAL" clId="{7B6F8AD1-CEA3-41FA-89E2-25D3D5A4370D}" dt="2023-08-10T01:04:26.933" v="576"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Allen Thomas" userId="f22792cf-4dc4-41b3-8337-c90086280e27" providerId="ADAL" clId="{7B6F8AD1-CEA3-41FA-89E2-25D3D5A4370D}" dt="2023-08-09T03:20:41.326" v="472"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Allen Thomas" userId="f22792cf-4dc4-41b3-8337-c90086280e27" providerId="ADAL" clId="{7B6F8AD1-CEA3-41FA-89E2-25D3D5A4370D}" dt="2023-08-10T01:04:26.933" v="57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Allen Thomas" userId="f22792cf-4dc4-41b3-8337-c90086280e27" providerId="ADAL" clId="{7B6F8AD1-CEA3-41FA-89E2-25D3D5A4370D}" dt="2023-08-03T01:38:10.650" v="1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Allen Thomas" userId="f22792cf-4dc4-41b3-8337-c90086280e27" providerId="ADAL" clId="{7B6F8AD1-CEA3-41FA-89E2-25D3D5A4370D}" dt="2023-08-10T01:28:01.597" v="583"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6133DB3B-00A9-74E8-E7BE-2958B11C0F7F}"/>
    <pc:docChg chg="modSld">
      <pc:chgData name="Evangeline Faye D. Abengoza" userId="S::efdabengoza@bpi.com.ph::4ff76b4a-d660-4a5f-a3e9-f1e2fb468c87" providerId="AD" clId="Web-{6133DB3B-00A9-74E8-E7BE-2958B11C0F7F}" dt="2023-05-25T00:27:02.495" v="144" actId="20577"/>
      <pc:docMkLst>
        <pc:docMk/>
      </pc:docMkLst>
      <pc:sldChg chg="modSp modCm">
        <pc:chgData name="Evangeline Faye D. Abengoza" userId="S::efdabengoza@bpi.com.ph::4ff76b4a-d660-4a5f-a3e9-f1e2fb468c87" providerId="AD" clId="Web-{6133DB3B-00A9-74E8-E7BE-2958B11C0F7F}" dt="2023-05-25T00:27:02.495" v="144" actId="20577"/>
        <pc:sldMkLst>
          <pc:docMk/>
          <pc:sldMk cId="3677626728" sldId="256"/>
        </pc:sldMkLst>
        <pc:spChg chg="mod">
          <ac:chgData name="Evangeline Faye D. Abengoza" userId="S::efdabengoza@bpi.com.ph::4ff76b4a-d660-4a5f-a3e9-f1e2fb468c87" providerId="AD" clId="Web-{6133DB3B-00A9-74E8-E7BE-2958B11C0F7F}" dt="2023-05-25T00:27:02.495" v="144" actId="20577"/>
          <ac:spMkLst>
            <pc:docMk/>
            <pc:sldMk cId="3677626728" sldId="256"/>
            <ac:spMk id="6" creationId="{00000000-0008-0000-0000-000045000000}"/>
          </ac:spMkLst>
        </pc:spChg>
        <pc:graphicFrameChg chg="mod">
          <ac:chgData name="Evangeline Faye D. Abengoza" userId="S::efdabengoza@bpi.com.ph::4ff76b4a-d660-4a5f-a3e9-f1e2fb468c87" providerId="AD" clId="Web-{6133DB3B-00A9-74E8-E7BE-2958B11C0F7F}" dt="2023-05-25T00:13:32.719" v="70" actId="1076"/>
          <ac:graphicFrameMkLst>
            <pc:docMk/>
            <pc:sldMk cId="3677626728" sldId="256"/>
            <ac:graphicFrameMk id="23" creationId="{19C7D6DB-1781-7959-E64C-154B52345002}"/>
          </ac:graphicFrameMkLst>
        </pc:graphicFrameChg>
        <pc:graphicFrameChg chg="mod modGraphic">
          <ac:chgData name="Evangeline Faye D. Abengoza" userId="S::efdabengoza@bpi.com.ph::4ff76b4a-d660-4a5f-a3e9-f1e2fb468c87" providerId="AD" clId="Web-{6133DB3B-00A9-74E8-E7BE-2958B11C0F7F}" dt="2023-05-25T00:16:13.162" v="71"/>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6133DB3B-00A9-74E8-E7BE-2958B11C0F7F}" dt="2023-05-25T00:26:40.728" v="140"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Evangeline Faye D. Abengoza" userId="S::efdabengoza@bpi.com.ph::4ff76b4a-d660-4a5f-a3e9-f1e2fb468c87" providerId="AD" clId="Web-{6133DB3B-00A9-74E8-E7BE-2958B11C0F7F}" dt="2023-05-25T00:18:56.198" v="72" actId="20577"/>
              <pc2:cmMkLst xmlns:pc2="http://schemas.microsoft.com/office/powerpoint/2019/9/main/command">
                <pc:docMk/>
                <pc:sldMk cId="3677626728" sldId="256"/>
                <pc2:cmMk id="{746521BA-6437-48CB-8571-9C9BDBB7730C}"/>
              </pc2:cmMkLst>
            </pc226:cmChg>
          </p:ext>
        </pc:extLst>
      </pc:sldChg>
    </pc:docChg>
  </pc:docChgLst>
  <pc:docChgLst>
    <pc:chgData name="Jose Rafael B. Jereza Vi" userId="bbab206c-414b-4214-91b9-42bbaba5d4e1" providerId="ADAL" clId="{1069BB7D-A60F-4B5A-AD72-3169E46950E4}"/>
    <pc:docChg chg="undo custSel modSld">
      <pc:chgData name="Jose Rafael B. Jereza Vi" userId="bbab206c-414b-4214-91b9-42bbaba5d4e1" providerId="ADAL" clId="{1069BB7D-A60F-4B5A-AD72-3169E46950E4}" dt="2023-07-17T22:56:37.362" v="1081" actId="207"/>
      <pc:docMkLst>
        <pc:docMk/>
      </pc:docMkLst>
      <pc:sldChg chg="addSp delSp modSp mod modCm">
        <pc:chgData name="Jose Rafael B. Jereza Vi" userId="bbab206c-414b-4214-91b9-42bbaba5d4e1" providerId="ADAL" clId="{1069BB7D-A60F-4B5A-AD72-3169E46950E4}" dt="2023-07-17T22:56:37.362" v="1081" actId="207"/>
        <pc:sldMkLst>
          <pc:docMk/>
          <pc:sldMk cId="3677626728" sldId="256"/>
        </pc:sldMkLst>
        <pc:spChg chg="mod">
          <ac:chgData name="Jose Rafael B. Jereza Vi" userId="bbab206c-414b-4214-91b9-42bbaba5d4e1" providerId="ADAL" clId="{1069BB7D-A60F-4B5A-AD72-3169E46950E4}" dt="2023-07-17T22:56:37.362" v="1081" actId="207"/>
          <ac:spMkLst>
            <pc:docMk/>
            <pc:sldMk cId="3677626728" sldId="256"/>
            <ac:spMk id="5" creationId="{00000000-0008-0000-0000-000045000000}"/>
          </ac:spMkLst>
        </pc:spChg>
        <pc:spChg chg="mod">
          <ac:chgData name="Jose Rafael B. Jereza Vi" userId="bbab206c-414b-4214-91b9-42bbaba5d4e1" providerId="ADAL" clId="{1069BB7D-A60F-4B5A-AD72-3169E46950E4}" dt="2023-07-17T22:55:44.685" v="1067" actId="20577"/>
          <ac:spMkLst>
            <pc:docMk/>
            <pc:sldMk cId="3677626728" sldId="256"/>
            <ac:spMk id="15" creationId="{00000000-0008-0000-0000-000045000000}"/>
          </ac:spMkLst>
        </pc:spChg>
        <pc:graphicFrameChg chg="add del mod">
          <ac:chgData name="Jose Rafael B. Jereza Vi" userId="bbab206c-414b-4214-91b9-42bbaba5d4e1" providerId="ADAL" clId="{1069BB7D-A60F-4B5A-AD72-3169E46950E4}" dt="2023-07-17T22:55:52.042" v="1069" actId="478"/>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1069BB7D-A60F-4B5A-AD72-3169E46950E4}" dt="2023-07-13T23:15:54.866" v="456" actId="478"/>
          <ac:graphicFrameMkLst>
            <pc:docMk/>
            <pc:sldMk cId="3677626728" sldId="256"/>
            <ac:graphicFrameMk id="2" creationId="{00000000-0008-0000-0000-000007000000}"/>
          </ac:graphicFrameMkLst>
        </pc:graphicFrameChg>
        <pc:graphicFrameChg chg="add del mod">
          <ac:chgData name="Jose Rafael B. Jereza Vi" userId="bbab206c-414b-4214-91b9-42bbaba5d4e1" providerId="ADAL" clId="{1069BB7D-A60F-4B5A-AD72-3169E46950E4}" dt="2023-07-17T22:55:58.450" v="1073" actId="14100"/>
          <ac:graphicFrameMkLst>
            <pc:docMk/>
            <pc:sldMk cId="3677626728" sldId="256"/>
            <ac:graphicFrameMk id="7" creationId="{00000000-0008-0000-0000-000003000000}"/>
          </ac:graphicFrameMkLst>
        </pc:graphicFrameChg>
        <pc:graphicFrameChg chg="del mod">
          <ac:chgData name="Jose Rafael B. Jereza Vi" userId="bbab206c-414b-4214-91b9-42bbaba5d4e1" providerId="ADAL" clId="{1069BB7D-A60F-4B5A-AD72-3169E46950E4}" dt="2023-07-12T23:14:10.461" v="1" actId="478"/>
          <ac:graphicFrameMkLst>
            <pc:docMk/>
            <pc:sldMk cId="3677626728" sldId="256"/>
            <ac:graphicFrameMk id="9" creationId="{00000000-0008-0000-0000-000003000000}"/>
          </ac:graphicFrameMkLst>
        </pc:graphicFrameChg>
        <pc:graphicFrameChg chg="add del mod">
          <ac:chgData name="Jose Rafael B. Jereza Vi" userId="bbab206c-414b-4214-91b9-42bbaba5d4e1" providerId="ADAL" clId="{1069BB7D-A60F-4B5A-AD72-3169E46950E4}" dt="2023-07-17T22:56:11.313" v="1074" actId="478"/>
          <ac:graphicFrameMkLst>
            <pc:docMk/>
            <pc:sldMk cId="3677626728" sldId="256"/>
            <ac:graphicFrameMk id="9" creationId="{00000000-0008-0000-0000-000007000000}"/>
          </ac:graphicFrameMkLst>
        </pc:graphicFrameChg>
        <pc:graphicFrameChg chg="add del mod">
          <ac:chgData name="Jose Rafael B. Jereza Vi" userId="bbab206c-414b-4214-91b9-42bbaba5d4e1" providerId="ADAL" clId="{1069BB7D-A60F-4B5A-AD72-3169E46950E4}" dt="2023-07-13T23:14:38.371" v="452"/>
          <ac:graphicFrameMkLst>
            <pc:docMk/>
            <pc:sldMk cId="3677626728" sldId="256"/>
            <ac:graphicFrameMk id="9" creationId="{2EB813E0-CCC4-1B76-FA23-D671135A1C2D}"/>
          </ac:graphicFrameMkLst>
        </pc:graphicFrameChg>
        <pc:graphicFrameChg chg="add del mod">
          <ac:chgData name="Jose Rafael B. Jereza Vi" userId="bbab206c-414b-4214-91b9-42bbaba5d4e1" providerId="ADAL" clId="{1069BB7D-A60F-4B5A-AD72-3169E46950E4}" dt="2023-07-17T22:56:21.283" v="1077" actId="14100"/>
          <ac:graphicFrameMkLst>
            <pc:docMk/>
            <pc:sldMk cId="3677626728" sldId="256"/>
            <ac:graphicFrameMk id="10" creationId="{00000000-0008-0000-0000-000007000000}"/>
          </ac:graphicFrameMkLst>
        </pc:graphicFrameChg>
        <pc:graphicFrameChg chg="add del mod">
          <ac:chgData name="Jose Rafael B. Jereza Vi" userId="bbab206c-414b-4214-91b9-42bbaba5d4e1" providerId="ADAL" clId="{1069BB7D-A60F-4B5A-AD72-3169E46950E4}" dt="2023-07-12T23:15:31.363" v="27" actId="478"/>
          <ac:graphicFrameMkLst>
            <pc:docMk/>
            <pc:sldMk cId="3677626728" sldId="256"/>
            <ac:graphicFrameMk id="11" creationId="{00000000-0008-0000-0000-000003000000}"/>
          </ac:graphicFrameMkLst>
        </pc:graphicFrameChg>
        <pc:graphicFrameChg chg="add del mod">
          <ac:chgData name="Jose Rafael B. Jereza Vi" userId="bbab206c-414b-4214-91b9-42bbaba5d4e1" providerId="ADAL" clId="{1069BB7D-A60F-4B5A-AD72-3169E46950E4}" dt="2023-07-13T23:13:20.766" v="445" actId="478"/>
          <ac:graphicFrameMkLst>
            <pc:docMk/>
            <pc:sldMk cId="3677626728" sldId="256"/>
            <ac:graphicFrameMk id="12" creationId="{00000000-0008-0000-0000-000003000000}"/>
          </ac:graphicFrameMkLst>
        </pc:graphicFrameChg>
        <pc:graphicFrameChg chg="mod">
          <ac:chgData name="Jose Rafael B. Jereza Vi" userId="bbab206c-414b-4214-91b9-42bbaba5d4e1" providerId="ADAL" clId="{1069BB7D-A60F-4B5A-AD72-3169E46950E4}" dt="2023-07-17T22:55:14.650" v="1062"/>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1069BB7D-A60F-4B5A-AD72-3169E46950E4}" dt="2023-07-17T22:55:29.359" v="1065"/>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1069BB7D-A60F-4B5A-AD72-3169E46950E4}" dt="2023-07-17T22:56:33.849" v="108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1069BB7D-A60F-4B5A-AD72-3169E46950E4}" dt="2023-07-17T22:56:33.849" v="108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1069BB7D-A60F-4B5A-AD72-3169E46950E4}" dt="2023-07-13T23:26:43.906" v="104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ose Rafael B. Jereza Vi" userId="bbab206c-414b-4214-91b9-42bbaba5d4e1" providerId="ADAL" clId="{1069BB7D-A60F-4B5A-AD72-3169E46950E4}" dt="2023-07-17T22:56:33.849" v="1080"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bbab206c-414b-4214-91b9-42bbaba5d4e1" providerId="ADAL" clId="{E8FEB75A-7284-4523-A27B-5896B2EFE849}"/>
    <pc:docChg chg="undo custSel modSld">
      <pc:chgData name="Jose Rafael B. Jereza Vi" userId="bbab206c-414b-4214-91b9-42bbaba5d4e1" providerId="ADAL" clId="{E8FEB75A-7284-4523-A27B-5896B2EFE849}" dt="2023-06-23T00:31:08.952" v="2730" actId="207"/>
      <pc:docMkLst>
        <pc:docMk/>
      </pc:docMkLst>
      <pc:sldChg chg="addSp delSp modSp mod addCm delCm modCm">
        <pc:chgData name="Jose Rafael B. Jereza Vi" userId="bbab206c-414b-4214-91b9-42bbaba5d4e1" providerId="ADAL" clId="{E8FEB75A-7284-4523-A27B-5896B2EFE849}" dt="2023-06-23T00:31:08.952" v="2730" actId="207"/>
        <pc:sldMkLst>
          <pc:docMk/>
          <pc:sldMk cId="3677626728" sldId="256"/>
        </pc:sldMkLst>
        <pc:spChg chg="mod">
          <ac:chgData name="Jose Rafael B. Jereza Vi" userId="bbab206c-414b-4214-91b9-42bbaba5d4e1" providerId="ADAL" clId="{E8FEB75A-7284-4523-A27B-5896B2EFE849}" dt="2023-06-23T00:31:08.952" v="2730" actId="207"/>
          <ac:spMkLst>
            <pc:docMk/>
            <pc:sldMk cId="3677626728" sldId="256"/>
            <ac:spMk id="5" creationId="{00000000-0008-0000-0000-000045000000}"/>
          </ac:spMkLst>
        </pc:spChg>
        <pc:spChg chg="mod">
          <ac:chgData name="Jose Rafael B. Jereza Vi" userId="bbab206c-414b-4214-91b9-42bbaba5d4e1" providerId="ADAL" clId="{E8FEB75A-7284-4523-A27B-5896B2EFE849}" dt="2023-06-20T23:36:22.711" v="13" actId="207"/>
          <ac:spMkLst>
            <pc:docMk/>
            <pc:sldMk cId="3677626728" sldId="256"/>
            <ac:spMk id="6" creationId="{00000000-0008-0000-0000-000045000000}"/>
          </ac:spMkLst>
        </pc:spChg>
        <pc:spChg chg="mod">
          <ac:chgData name="Jose Rafael B. Jereza Vi" userId="bbab206c-414b-4214-91b9-42bbaba5d4e1" providerId="ADAL" clId="{E8FEB75A-7284-4523-A27B-5896B2EFE849}" dt="2023-06-20T23:36:26.538" v="18" actId="20577"/>
          <ac:spMkLst>
            <pc:docMk/>
            <pc:sldMk cId="3677626728" sldId="256"/>
            <ac:spMk id="15" creationId="{00000000-0008-0000-0000-000045000000}"/>
          </ac:spMkLst>
        </pc:spChg>
        <pc:graphicFrameChg chg="add del mod">
          <ac:chgData name="Jose Rafael B. Jereza Vi" userId="bbab206c-414b-4214-91b9-42bbaba5d4e1" providerId="ADAL" clId="{E8FEB75A-7284-4523-A27B-5896B2EFE849}" dt="2023-06-23T00:18:21.297" v="2034" actId="14100"/>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E8FEB75A-7284-4523-A27B-5896B2EFE849}" dt="2023-06-23T00:25:40.389" v="2228" actId="14100"/>
          <ac:graphicFrameMkLst>
            <pc:docMk/>
            <pc:sldMk cId="3677626728" sldId="256"/>
            <ac:graphicFrameMk id="7" creationId="{00000000-0008-0000-0000-000007000000}"/>
          </ac:graphicFrameMkLst>
        </pc:graphicFrameChg>
        <pc:graphicFrameChg chg="mod modGraphic">
          <ac:chgData name="Jose Rafael B. Jereza Vi" userId="bbab206c-414b-4214-91b9-42bbaba5d4e1" providerId="ADAL" clId="{E8FEB75A-7284-4523-A27B-5896B2EFE849}" dt="2023-06-21T23:50:39.503" v="615"/>
          <ac:graphicFrameMkLst>
            <pc:docMk/>
            <pc:sldMk cId="3677626728" sldId="256"/>
            <ac:graphicFrameMk id="9" creationId="{00000000-0000-0000-0000-000000000000}"/>
          </ac:graphicFrameMkLst>
        </pc:graphicFrameChg>
        <pc:graphicFrameChg chg="mod">
          <ac:chgData name="Jose Rafael B. Jereza Vi" userId="bbab206c-414b-4214-91b9-42bbaba5d4e1" providerId="ADAL" clId="{E8FEB75A-7284-4523-A27B-5896B2EFE849}" dt="2023-06-21T23:50:46.665" v="617"/>
          <ac:graphicFrameMkLst>
            <pc:docMk/>
            <pc:sldMk cId="3677626728" sldId="256"/>
            <ac:graphicFrameMk id="10" creationId="{00000000-0000-0000-0000-000000000000}"/>
          </ac:graphicFrameMkLst>
        </pc:graphicFrameChg>
        <pc:graphicFrameChg chg="add del mod">
          <ac:chgData name="Jose Rafael B. Jereza Vi" userId="bbab206c-414b-4214-91b9-42bbaba5d4e1" providerId="ADAL" clId="{E8FEB75A-7284-4523-A27B-5896B2EFE849}" dt="2023-06-23T00:18:08.100" v="2028" actId="478"/>
          <ac:graphicFrameMkLst>
            <pc:docMk/>
            <pc:sldMk cId="3677626728" sldId="256"/>
            <ac:graphicFrameMk id="11" creationId="{00000000-0008-0000-0000-000003000000}"/>
          </ac:graphicFrameMkLst>
        </pc:graphicFrameChg>
        <pc:graphicFrameChg chg="add del mod">
          <ac:chgData name="Jose Rafael B. Jereza Vi" userId="bbab206c-414b-4214-91b9-42bbaba5d4e1" providerId="ADAL" clId="{E8FEB75A-7284-4523-A27B-5896B2EFE849}" dt="2023-06-23T00:25:20.770" v="2225" actId="478"/>
          <ac:graphicFrameMkLst>
            <pc:docMk/>
            <pc:sldMk cId="3677626728" sldId="256"/>
            <ac:graphicFrameMk id="14" creationId="{00000000-0008-0000-0000-000007000000}"/>
          </ac:graphicFrameMkLst>
        </pc:graphicFrameChg>
        <pc:graphicFrameChg chg="del">
          <ac:chgData name="Jose Rafael B. Jereza Vi" userId="bbab206c-414b-4214-91b9-42bbaba5d4e1" providerId="ADAL" clId="{E8FEB75A-7284-4523-A27B-5896B2EFE849}" dt="2023-06-20T23:34:08.769" v="0" actId="478"/>
          <ac:graphicFrameMkLst>
            <pc:docMk/>
            <pc:sldMk cId="3677626728" sldId="256"/>
            <ac:graphicFrameMk id="19" creationId="{D424B8C0-E96C-2576-8769-C13CCC21C505}"/>
          </ac:graphicFrameMkLst>
        </pc:graphicFrameChg>
        <pc:graphicFrameChg chg="del">
          <ac:chgData name="Jose Rafael B. Jereza Vi" userId="bbab206c-414b-4214-91b9-42bbaba5d4e1" providerId="ADAL" clId="{E8FEB75A-7284-4523-A27B-5896B2EFE849}" dt="2023-06-20T23:35:56.009" v="4" actId="478"/>
          <ac:graphicFrameMkLst>
            <pc:docMk/>
            <pc:sldMk cId="3677626728" sldId="256"/>
            <ac:graphicFrameMk id="22" creationId="{AE52D8CC-1BA0-42D6-B045-122C2F0ACC50}"/>
          </ac:graphicFrameMkLst>
        </pc:graphicFrameChg>
        <pc:extLst>
          <p:ext xmlns:p="http://schemas.openxmlformats.org/presentationml/2006/main" uri="{D6D511B9-2390-475A-947B-AFAB55BFBCF1}">
            <pc226:cmChg xmlns:pc226="http://schemas.microsoft.com/office/powerpoint/2022/06/main/command" chg="add 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Jose Rafael B. Jereza Vi" userId="bbab206c-414b-4214-91b9-42bbaba5d4e1" providerId="ADAL" clId="{E8FEB75A-7284-4523-A27B-5896B2EFE849}" dt="2023-06-23T00:26:37.160" v="2263"/>
              <pc2:cmMkLst xmlns:pc2="http://schemas.microsoft.com/office/powerpoint/2019/9/main/command">
                <pc:docMk/>
                <pc:sldMk cId="3677626728" sldId="256"/>
                <pc2:cmMk id="{79C4CC16-B546-4E85-9805-F558D7E1892A}"/>
              </pc2:cmMkLst>
            </pc226:cmChg>
            <pc226:cmChg xmlns:pc226="http://schemas.microsoft.com/office/powerpoint/2022/06/main/command" chg="del mod">
              <pc226:chgData name="Jose Rafael B. Jereza Vi" userId="bbab206c-414b-4214-91b9-42bbaba5d4e1" providerId="ADAL" clId="{E8FEB75A-7284-4523-A27B-5896B2EFE849}" dt="2023-06-20T23:43:16.538" v="242"/>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1A6D5667-2934-45F1-B2A3-6963A5AB56CA}"/>
              </pc2:cmMkLst>
            </pc226:cmChg>
            <pc226:cmChg xmlns:pc226="http://schemas.microsoft.com/office/powerpoint/2022/06/main/command" chg="add mod">
              <pc226:chgData name="Jose Rafael B. Jereza Vi" userId="bbab206c-414b-4214-91b9-42bbaba5d4e1" providerId="ADAL" clId="{E8FEB75A-7284-4523-A27B-5896B2EFE849}" dt="2023-06-23T00:31:06.252" v="272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EC7316BB-B37D-4277-957E-39BBCD428F26}"/>
              </pc2:cmMkLst>
            </pc226:cmChg>
            <pc226:cmChg xmlns:pc226="http://schemas.microsoft.com/office/powerpoint/2022/06/main/command" chg="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Jose Rafael B. Jereza Vi" userId="bbab206c-414b-4214-91b9-42bbaba5d4e1" providerId="ADAL" clId="{E8FEB75A-7284-4523-A27B-5896B2EFE849}" dt="2023-06-23T00:26:37.160" v="2263"/>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bbab206c-414b-4214-91b9-42bbaba5d4e1" providerId="ADAL" clId="{E8FEB75A-7284-4523-A27B-5896B2EFE849}" dt="2023-06-22T00:24:14.572" v="1201" actId="20577"/>
              <pc2:cmMkLst xmlns:pc2="http://schemas.microsoft.com/office/powerpoint/2019/9/main/command">
                <pc:docMk/>
                <pc:sldMk cId="3677626728" sldId="256"/>
                <pc2:cmMk id="{30B5DBE9-EF9C-46CB-B3B0-2691E9399120}"/>
              </pc2:cmMkLst>
            </pc226:cmChg>
            <pc226:cmChg xmlns:pc226="http://schemas.microsoft.com/office/powerpoint/2022/06/main/command" chg="mod">
              <pc226:chgData name="Jose Rafael B. Jereza Vi" userId="bbab206c-414b-4214-91b9-42bbaba5d4e1" providerId="ADAL" clId="{E8FEB75A-7284-4523-A27B-5896B2EFE849}" dt="2023-06-23T00:31:06.252" v="2729" actId="20577"/>
              <pc2:cmMkLst xmlns:pc2="http://schemas.microsoft.com/office/powerpoint/2019/9/main/command">
                <pc:docMk/>
                <pc:sldMk cId="3677626728" sldId="256"/>
                <pc2:cmMk id="{DE2CAAEF-2BD7-4FA7-993E-F69F2C0016D9}"/>
              </pc2:cmMkLst>
            </pc226:cmChg>
            <pc226:cmChg xmlns:pc226="http://schemas.microsoft.com/office/powerpoint/2022/06/main/command" chg="add mod">
              <pc226:chgData name="Jose Rafael B. Jereza Vi" userId="bbab206c-414b-4214-91b9-42bbaba5d4e1" providerId="ADAL" clId="{E8FEB75A-7284-4523-A27B-5896B2EFE849}" dt="2023-06-22T00:34:14.613" v="2027" actId="20577"/>
              <pc2:cmMkLst xmlns:pc2="http://schemas.microsoft.com/office/powerpoint/2019/9/main/command">
                <pc:docMk/>
                <pc:sldMk cId="3677626728" sldId="256"/>
                <pc2:cmMk id="{EB792CF3-9A49-4CA0-8E22-105D1BB4762A}"/>
              </pc2:cmMkLst>
            </pc226:cmChg>
          </p:ext>
        </pc:extLst>
      </pc:sldChg>
    </pc:docChg>
  </pc:docChgLst>
  <pc:docChgLst>
    <pc:chgData name="Jose Rafael Jereza Vi" userId="bbab206c-414b-4214-91b9-42bbaba5d4e1" providerId="ADAL" clId="{03615490-CE8D-4904-AA68-F9626DEFEA4B}"/>
    <pc:docChg chg="modSld">
      <pc:chgData name="Jose Rafael Jereza Vi" userId="bbab206c-414b-4214-91b9-42bbaba5d4e1" providerId="ADAL" clId="{03615490-CE8D-4904-AA68-F9626DEFEA4B}" dt="2023-06-05T23:49:53.034" v="3" actId="27918"/>
      <pc:docMkLst>
        <pc:docMk/>
      </pc:docMkLst>
      <pc:sldChg chg="modSp mod">
        <pc:chgData name="Jose Rafael Jereza Vi" userId="bbab206c-414b-4214-91b9-42bbaba5d4e1" providerId="ADAL" clId="{03615490-CE8D-4904-AA68-F9626DEFEA4B}" dt="2023-06-05T23:49:53.034" v="3" actId="27918"/>
        <pc:sldMkLst>
          <pc:docMk/>
          <pc:sldMk cId="3677626728" sldId="256"/>
        </pc:sldMkLst>
        <pc:graphicFrameChg chg="mod">
          <ac:chgData name="Jose Rafael Jereza Vi" userId="bbab206c-414b-4214-91b9-42bbaba5d4e1" providerId="ADAL" clId="{03615490-CE8D-4904-AA68-F9626DEFEA4B}" dt="2023-06-05T23:46:17.914" v="0"/>
          <ac:graphicFrameMkLst>
            <pc:docMk/>
            <pc:sldMk cId="3677626728" sldId="256"/>
            <ac:graphicFrameMk id="9" creationId="{00000000-0000-0000-0000-000000000000}"/>
          </ac:graphicFrameMkLst>
        </pc:graphicFrameChg>
        <pc:graphicFrameChg chg="mod">
          <ac:chgData name="Jose Rafael Jereza Vi" userId="bbab206c-414b-4214-91b9-42bbaba5d4e1" providerId="ADAL" clId="{03615490-CE8D-4904-AA68-F9626DEFEA4B}" dt="2023-06-05T23:46:28.889" v="2"/>
          <ac:graphicFrameMkLst>
            <pc:docMk/>
            <pc:sldMk cId="3677626728" sldId="256"/>
            <ac:graphicFrameMk id="10" creationId="{00000000-0000-0000-0000-000000000000}"/>
          </ac:graphicFrameMkLst>
        </pc:graphicFrameChg>
      </pc:sldChg>
    </pc:docChg>
  </pc:docChgLst>
  <pc:docChgLst>
    <pc:chgData name="Hannah Nicole C. Cabrera" userId="S::hnccabrera@bpi.com.ph::687238b0-55cc-4952-a3e2-79eb6053de43" providerId="AD" clId="Web-{329CE41F-3F7B-D448-CA4B-0C25E3C10A84}"/>
    <pc:docChg chg="">
      <pc:chgData name="Hannah Nicole C. Cabrera" userId="S::hnccabrera@bpi.com.ph::687238b0-55cc-4952-a3e2-79eb6053de43" providerId="AD" clId="Web-{329CE41F-3F7B-D448-CA4B-0C25E3C10A84}" dt="2023-07-20T00:12:26.249" v="0"/>
      <pc:docMkLst>
        <pc:docMk/>
      </pc:docMkLst>
      <pc:sldChg chg="modCm">
        <pc:chgData name="Hannah Nicole C. Cabrera" userId="S::hnccabrera@bpi.com.ph::687238b0-55cc-4952-a3e2-79eb6053de43" providerId="AD" clId="Web-{329CE41F-3F7B-D448-CA4B-0C25E3C10A84}" dt="2023-07-20T00:12:26.249" v="0"/>
        <pc:sldMkLst>
          <pc:docMk/>
          <pc:sldMk cId="3677626728" sldId="256"/>
        </pc:sldMkLst>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329CE41F-3F7B-D448-CA4B-0C25E3C10A84}" dt="2023-07-20T00:12:26.249" v="0"/>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3E40B6CA-B269-79BD-9C0F-C5795066188A}"/>
    <pc:docChg chg="modSld">
      <pc:chgData name="Jaymee Olivia R. Comia" userId="S::jorcomia@bpi.com.ph::2079e24d-6a27-45ca-8297-e6fda31c4683" providerId="AD" clId="Web-{3E40B6CA-B269-79BD-9C0F-C5795066188A}" dt="2023-06-15T23:02:11.373" v="7" actId="20577"/>
      <pc:docMkLst>
        <pc:docMk/>
      </pc:docMkLst>
      <pc:sldChg chg="modSp modCm">
        <pc:chgData name="Jaymee Olivia R. Comia" userId="S::jorcomia@bpi.com.ph::2079e24d-6a27-45ca-8297-e6fda31c4683" providerId="AD" clId="Web-{3E40B6CA-B269-79BD-9C0F-C5795066188A}" dt="2023-06-15T23:02:11.373" v="7" actId="20577"/>
        <pc:sldMkLst>
          <pc:docMk/>
          <pc:sldMk cId="3677626728" sldId="256"/>
        </pc:sldMkLst>
        <pc:spChg chg="mod">
          <ac:chgData name="Jaymee Olivia R. Comia" userId="S::jorcomia@bpi.com.ph::2079e24d-6a27-45ca-8297-e6fda31c4683" providerId="AD" clId="Web-{3E40B6CA-B269-79BD-9C0F-C5795066188A}" dt="2023-06-15T23:00:55.840" v="0" actId="20577"/>
          <ac:spMkLst>
            <pc:docMk/>
            <pc:sldMk cId="3677626728" sldId="256"/>
            <ac:spMk id="5" creationId="{00000000-0008-0000-0000-000045000000}"/>
          </ac:spMkLst>
        </pc:spChg>
        <pc:spChg chg="mod">
          <ac:chgData name="Jaymee Olivia R. Comia" userId="S::jorcomia@bpi.com.ph::2079e24d-6a27-45ca-8297-e6fda31c4683" providerId="AD" clId="Web-{3E40B6CA-B269-79BD-9C0F-C5795066188A}" dt="2023-06-15T23:02:11.373" v="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E40B6CA-B269-79BD-9C0F-C5795066188A}" dt="2023-06-15T23:02:11.373" v="7" actId="20577"/>
              <pc2:cmMkLst xmlns:pc2="http://schemas.microsoft.com/office/powerpoint/2019/9/main/command">
                <pc:docMk/>
                <pc:sldMk cId="3677626728" sldId="256"/>
                <pc2:cmMk id="{FEE5DA72-F910-4FFD-8B00-21F48CC9075D}"/>
              </pc2:cmMkLst>
            </pc226:cmChg>
          </p:ext>
        </pc:extLst>
      </pc:sldChg>
    </pc:docChg>
  </pc:docChgLst>
  <pc:docChgLst>
    <pc:chgData name="Loretta May Y. Rosario" userId="S::lmyrosario@bpi.com.ph::fe02064f-4370-4ff4-8b40-e24cea319a51" providerId="AD" clId="Web-{068AF822-82AC-364E-5AD7-E79D1141387B}"/>
    <pc:docChg chg="modSld">
      <pc:chgData name="Loretta May Y. Rosario" userId="S::lmyrosario@bpi.com.ph::fe02064f-4370-4ff4-8b40-e24cea319a51" providerId="AD" clId="Web-{068AF822-82AC-364E-5AD7-E79D1141387B}" dt="2023-05-30T00:07:23.870" v="157"/>
      <pc:docMkLst>
        <pc:docMk/>
      </pc:docMkLst>
      <pc:sldChg chg="modSp modCm">
        <pc:chgData name="Loretta May Y. Rosario" userId="S::lmyrosario@bpi.com.ph::fe02064f-4370-4ff4-8b40-e24cea319a51" providerId="AD" clId="Web-{068AF822-82AC-364E-5AD7-E79D1141387B}" dt="2023-05-30T00:07:23.870" v="157"/>
        <pc:sldMkLst>
          <pc:docMk/>
          <pc:sldMk cId="3677626728" sldId="256"/>
        </pc:sldMkLst>
        <pc:spChg chg="mod">
          <ac:chgData name="Loretta May Y. Rosario" userId="S::lmyrosario@bpi.com.ph::fe02064f-4370-4ff4-8b40-e24cea319a51" providerId="AD" clId="Web-{068AF822-82AC-364E-5AD7-E79D1141387B}" dt="2023-05-30T00:06:46.134" v="156" actId="20577"/>
          <ac:spMkLst>
            <pc:docMk/>
            <pc:sldMk cId="3677626728" sldId="256"/>
            <ac:spMk id="5" creationId="{00000000-0008-0000-0000-000045000000}"/>
          </ac:spMkLst>
        </pc:spChg>
        <pc:spChg chg="mod">
          <ac:chgData name="Loretta May Y. Rosario" userId="S::lmyrosario@bpi.com.ph::fe02064f-4370-4ff4-8b40-e24cea319a51" providerId="AD" clId="Web-{068AF822-82AC-364E-5AD7-E79D1141387B}" dt="2023-05-30T00:04:51.583" v="13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068AF822-82AC-364E-5AD7-E79D1141387B}" dt="2023-05-30T00:07:23.870" v="157"/>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068AF822-82AC-364E-5AD7-E79D1141387B}" dt="2023-05-30T00:06:36.556" v="146" actId="20577"/>
              <pc2:cmMkLst xmlns:pc2="http://schemas.microsoft.com/office/powerpoint/2019/9/main/command">
                <pc:docMk/>
                <pc:sldMk cId="3677626728" sldId="256"/>
                <pc2:cmMk id="{EAE8430B-42C9-419C-A1B0-4E10BB525626}"/>
              </pc2:cmMkLst>
            </pc226:cmChg>
            <pc226:cmChg xmlns:pc226="http://schemas.microsoft.com/office/powerpoint/2022/06/main/command" chg="mod">
              <pc226:chgData name="Loretta May Y. Rosario" userId="S::lmyrosario@bpi.com.ph::fe02064f-4370-4ff4-8b40-e24cea319a51" providerId="AD" clId="Web-{068AF822-82AC-364E-5AD7-E79D1141387B}" dt="2023-05-30T00:06:40.806" v="155"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Loretta May Y. Rosario" userId="S::lmyrosario@bpi.com.ph::fe02064f-4370-4ff4-8b40-e24cea319a51" providerId="AD" clId="Web-{068AF822-82AC-364E-5AD7-E79D1141387B}" dt="2023-05-30T00:06:40.806" v="155"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Loretta May Y. Rosario" userId="S::lmyrosario@bpi.com.ph::fe02064f-4370-4ff4-8b40-e24cea319a51" providerId="AD" clId="Web-{068AF822-82AC-364E-5AD7-E79D1141387B}" dt="2023-05-30T00:06:40.806" v="155"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068AF822-82AC-364E-5AD7-E79D1141387B}" dt="2023-05-30T00:04:43.723" v="138"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068AF822-82AC-364E-5AD7-E79D1141387B}" dt="2023-05-29T23:56:04.608" v="22"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7D31857B-86D2-6CDD-7135-761CCDAC4B2B}"/>
    <pc:docChg chg="modSld">
      <pc:chgData name="Hannah Nicole C. Cabrera" userId="S::hnccabrera@bpi.com.ph::687238b0-55cc-4952-a3e2-79eb6053de43" providerId="AD" clId="Web-{7D31857B-86D2-6CDD-7135-761CCDAC4B2B}" dt="2023-07-31T23:57:04.930" v="47"/>
      <pc:docMkLst>
        <pc:docMk/>
      </pc:docMkLst>
      <pc:sldChg chg="modSp modCm">
        <pc:chgData name="Hannah Nicole C. Cabrera" userId="S::hnccabrera@bpi.com.ph::687238b0-55cc-4952-a3e2-79eb6053de43" providerId="AD" clId="Web-{7D31857B-86D2-6CDD-7135-761CCDAC4B2B}" dt="2023-07-31T23:57:04.930" v="47"/>
        <pc:sldMkLst>
          <pc:docMk/>
          <pc:sldMk cId="3677626728" sldId="256"/>
        </pc:sldMkLst>
        <pc:spChg chg="mod">
          <ac:chgData name="Hannah Nicole C. Cabrera" userId="S::hnccabrera@bpi.com.ph::687238b0-55cc-4952-a3e2-79eb6053de43" providerId="AD" clId="Web-{7D31857B-86D2-6CDD-7135-761CCDAC4B2B}" dt="2023-07-31T23:55:28.693" v="39" actId="20577"/>
          <ac:spMkLst>
            <pc:docMk/>
            <pc:sldMk cId="3677626728" sldId="256"/>
            <ac:spMk id="5" creationId="{00000000-0008-0000-0000-000045000000}"/>
          </ac:spMkLst>
        </pc:spChg>
        <pc:spChg chg="mod">
          <ac:chgData name="Hannah Nicole C. Cabrera" userId="S::hnccabrera@bpi.com.ph::687238b0-55cc-4952-a3e2-79eb6053de43" providerId="AD" clId="Web-{7D31857B-86D2-6CDD-7135-761CCDAC4B2B}" dt="2023-07-31T23:55:49.537" v="4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7D31857B-86D2-6CDD-7135-761CCDAC4B2B}" dt="2023-07-31T23:50:51.153" v="3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7D31857B-86D2-6CDD-7135-761CCDAC4B2B}" dt="2023-07-31T23:55:37.459" v="4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7D31857B-86D2-6CDD-7135-761CCDAC4B2B}" dt="2023-07-31T23:50:51.153" v="3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7D31857B-86D2-6CDD-7135-761CCDAC4B2B}" dt="2023-07-31T23:57:04.930" v="4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7D31857B-86D2-6CDD-7135-761CCDAC4B2B}" dt="2023-07-31T23:56:46.555" v="46"/>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7D31857B-86D2-6CDD-7135-761CCDAC4B2B}" dt="2023-07-31T23:50:51.153" v="38"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Hannah Nicole C. Cabrera" userId="S::hnccabrera@bpi.com.ph::687238b0-55cc-4952-a3e2-79eb6053de43" providerId="AD" clId="Web-{7D31857B-86D2-6CDD-7135-761CCDAC4B2B}" dt="2023-07-31T23:55:37.459" v="40"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0323B50A-E3BA-D91C-9059-65027A2F74B6}"/>
    <pc:docChg chg="modSld">
      <pc:chgData name="Jaymee Olivia R. Comia" userId="S::jorcomia@bpi.com.ph::2079e24d-6a27-45ca-8297-e6fda31c4683" providerId="AD" clId="Web-{0323B50A-E3BA-D91C-9059-65027A2F74B6}" dt="2023-06-27T00:30:49.075" v="263" actId="20577"/>
      <pc:docMkLst>
        <pc:docMk/>
      </pc:docMkLst>
      <pc:sldChg chg="modSp modCm">
        <pc:chgData name="Jaymee Olivia R. Comia" userId="S::jorcomia@bpi.com.ph::2079e24d-6a27-45ca-8297-e6fda31c4683" providerId="AD" clId="Web-{0323B50A-E3BA-D91C-9059-65027A2F74B6}" dt="2023-06-27T00:30:49.075" v="263" actId="20577"/>
        <pc:sldMkLst>
          <pc:docMk/>
          <pc:sldMk cId="3677626728" sldId="256"/>
        </pc:sldMkLst>
        <pc:spChg chg="mod">
          <ac:chgData name="Jaymee Olivia R. Comia" userId="S::jorcomia@bpi.com.ph::2079e24d-6a27-45ca-8297-e6fda31c4683" providerId="AD" clId="Web-{0323B50A-E3BA-D91C-9059-65027A2F74B6}" dt="2023-06-26T22:26:30.037" v="0" actId="20577"/>
          <ac:spMkLst>
            <pc:docMk/>
            <pc:sldMk cId="3677626728" sldId="256"/>
            <ac:spMk id="5" creationId="{00000000-0008-0000-0000-000045000000}"/>
          </ac:spMkLst>
        </pc:spChg>
        <pc:spChg chg="mod">
          <ac:chgData name="Jaymee Olivia R. Comia" userId="S::jorcomia@bpi.com.ph::2079e24d-6a27-45ca-8297-e6fda31c4683" providerId="AD" clId="Web-{0323B50A-E3BA-D91C-9059-65027A2F74B6}" dt="2023-06-27T00:30:49.075" v="26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323B50A-E3BA-D91C-9059-65027A2F74B6}" dt="2023-06-26T23:59:08.867" v="122"/>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0323B50A-E3BA-D91C-9059-65027A2F74B6}" dt="2023-06-26T22:26:30.037"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0323B50A-E3BA-D91C-9059-65027A2F74B6}" dt="2023-06-27T00:30:45.809" v="26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0323B50A-E3BA-D91C-9059-65027A2F74B6}" dt="2023-06-27T00:30:45.809" v="262"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0323B50A-E3BA-D91C-9059-65027A2F74B6}" dt="2023-06-27T00:30:45.809" v="262"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6D6EEE93-6114-52F0-E818-55374C923184}"/>
    <pc:docChg chg="modSld">
      <pc:chgData name="Hannah Nicole C. Cabrera" userId="S::hnccabrera@bpi.com.ph::687238b0-55cc-4952-a3e2-79eb6053de43" providerId="AD" clId="Web-{6D6EEE93-6114-52F0-E818-55374C923184}" dt="2023-07-07T00:34:25.722" v="89" actId="20577"/>
      <pc:docMkLst>
        <pc:docMk/>
      </pc:docMkLst>
      <pc:sldChg chg="addSp delSp modSp addCm modCm">
        <pc:chgData name="Hannah Nicole C. Cabrera" userId="S::hnccabrera@bpi.com.ph::687238b0-55cc-4952-a3e2-79eb6053de43" providerId="AD" clId="Web-{6D6EEE93-6114-52F0-E818-55374C923184}" dt="2023-07-07T00:34:25.722" v="89" actId="20577"/>
        <pc:sldMkLst>
          <pc:docMk/>
          <pc:sldMk cId="3677626728" sldId="256"/>
        </pc:sldMkLst>
        <pc:spChg chg="add del mod">
          <ac:chgData name="Hannah Nicole C. Cabrera" userId="S::hnccabrera@bpi.com.ph::687238b0-55cc-4952-a3e2-79eb6053de43" providerId="AD" clId="Web-{6D6EEE93-6114-52F0-E818-55374C923184}" dt="2023-07-07T00:34:25.722" v="89" actId="20577"/>
          <ac:spMkLst>
            <pc:docMk/>
            <pc:sldMk cId="3677626728" sldId="256"/>
            <ac:spMk id="5" creationId="{00000000-0008-0000-0000-000045000000}"/>
          </ac:spMkLst>
        </pc:spChg>
        <pc:spChg chg="mod">
          <ac:chgData name="Hannah Nicole C. Cabrera" userId="S::hnccabrera@bpi.com.ph::687238b0-55cc-4952-a3e2-79eb6053de43" providerId="AD" clId="Web-{6D6EEE93-6114-52F0-E818-55374C923184}" dt="2023-07-07T00:00:13.051" v="4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D6EEE93-6114-52F0-E818-55374C923184}" dt="2023-07-06T23:58:38.518" v="38"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Hannah Nicole C. Cabrera" userId="S::hnccabrera@bpi.com.ph::687238b0-55cc-4952-a3e2-79eb6053de43" providerId="AD" clId="Web-{6D6EEE93-6114-52F0-E818-55374C923184}" dt="2023-07-07T00:34:02.909" v="88"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Hannah Nicole C. Cabrera" userId="S::hnccabrera@bpi.com.ph::687238b0-55cc-4952-a3e2-79eb6053de43" providerId="AD" clId="Web-{6D6EEE93-6114-52F0-E818-55374C923184}" dt="2023-07-07T00:34:02.909" v="8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6D6EEE93-6114-52F0-E818-55374C923184}" dt="2023-07-07T00:34:02.909" v="8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6D6EEE93-6114-52F0-E818-55374C923184}" dt="2023-07-07T00:34:02.909" v="88"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6D6EEE93-6114-52F0-E818-55374C923184}" dt="2023-07-07T00:00:12.536" v="42"/>
              <pc2:cmMkLst xmlns:pc2="http://schemas.microsoft.com/office/powerpoint/2019/9/main/command">
                <pc:docMk/>
                <pc:sldMk cId="3677626728" sldId="256"/>
                <pc2:cmMk id="{4340AAB8-100B-4ED6-866A-1FA702E1BB5B}"/>
              </pc2:cmMkLst>
            </pc226:cmChg>
            <pc226:cmChg xmlns:pc226="http://schemas.microsoft.com/office/powerpoint/2022/06/main/command" chg="add">
              <pc226:chgData name="Hannah Nicole C. Cabrera" userId="S::hnccabrera@bpi.com.ph::687238b0-55cc-4952-a3e2-79eb6053de43" providerId="AD" clId="Web-{6D6EEE93-6114-52F0-E818-55374C923184}" dt="2023-07-07T00:32:41.892" v="77"/>
              <pc2:cmMkLst xmlns:pc2="http://schemas.microsoft.com/office/powerpoint/2019/9/main/command">
                <pc:docMk/>
                <pc:sldMk cId="3677626728" sldId="256"/>
                <pc2:cmMk id="{32EF8CCC-BEA4-46CC-9FC8-B31667E9926C}"/>
              </pc2:cmMkLst>
            </pc226:cmChg>
            <pc226:cmChg xmlns:pc226="http://schemas.microsoft.com/office/powerpoint/2022/06/main/command" chg="mod">
              <pc226:chgData name="Hannah Nicole C. Cabrera" userId="S::hnccabrera@bpi.com.ph::687238b0-55cc-4952-a3e2-79eb6053de43" providerId="AD" clId="Web-{6D6EEE93-6114-52F0-E818-55374C923184}" dt="2023-07-06T23:58:38.518" v="3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6D6EEE93-6114-52F0-E818-55374C923184}" dt="2023-07-07T00:34:02.909" v="88"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A9C163D8-FDD1-9665-8573-B120728C3AC0}"/>
    <pc:docChg chg="modSld">
      <pc:chgData name="Jose Rafael B. Jereza Vi" userId="S::jrbjerezavi@bpi.com.ph::bbab206c-414b-4214-91b9-42bbaba5d4e1" providerId="AD" clId="Web-{A9C163D8-FDD1-9665-8573-B120728C3AC0}" dt="2023-06-20T00:56:55.819" v="372" actId="20577"/>
      <pc:docMkLst>
        <pc:docMk/>
      </pc:docMkLst>
      <pc:sldChg chg="modSp modCm">
        <pc:chgData name="Jose Rafael B. Jereza Vi" userId="S::jrbjerezavi@bpi.com.ph::bbab206c-414b-4214-91b9-42bbaba5d4e1" providerId="AD" clId="Web-{A9C163D8-FDD1-9665-8573-B120728C3AC0}" dt="2023-06-20T00:56:55.819" v="372" actId="20577"/>
        <pc:sldMkLst>
          <pc:docMk/>
          <pc:sldMk cId="3677626728" sldId="256"/>
        </pc:sldMkLst>
        <pc:spChg chg="mod">
          <ac:chgData name="Jose Rafael B. Jereza Vi" userId="S::jrbjerezavi@bpi.com.ph::bbab206c-414b-4214-91b9-42bbaba5d4e1" providerId="AD" clId="Web-{A9C163D8-FDD1-9665-8573-B120728C3AC0}" dt="2023-06-20T00:56:55.819" v="372" actId="20577"/>
          <ac:spMkLst>
            <pc:docMk/>
            <pc:sldMk cId="3677626728" sldId="256"/>
            <ac:spMk id="5" creationId="{00000000-0008-0000-0000-000045000000}"/>
          </ac:spMkLst>
        </pc:spChg>
        <pc:spChg chg="mod">
          <ac:chgData name="Jose Rafael B. Jereza Vi" userId="S::jrbjerezavi@bpi.com.ph::bbab206c-414b-4214-91b9-42bbaba5d4e1" providerId="AD" clId="Web-{A9C163D8-FDD1-9665-8573-B120728C3AC0}" dt="2023-06-20T00:03:54.264" v="1" actId="20577"/>
          <ac:spMkLst>
            <pc:docMk/>
            <pc:sldMk cId="3677626728" sldId="256"/>
            <ac:spMk id="15" creationId="{00000000-0008-0000-0000-000045000000}"/>
          </ac:spMkLst>
        </pc:spChg>
        <pc:graphicFrameChg chg="mod modGraphic">
          <ac:chgData name="Jose Rafael B. Jereza Vi" userId="S::jrbjerezavi@bpi.com.ph::bbab206c-414b-4214-91b9-42bbaba5d4e1" providerId="AD" clId="Web-{A9C163D8-FDD1-9665-8573-B120728C3AC0}" dt="2023-06-20T00:24:48.424" v="283"/>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A9C163D8-FDD1-9665-8573-B120728C3AC0}" dt="2023-06-20T00:56:55.819" v="372"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Jose Rafael B. Jereza Vi" userId="S::jrbjerezavi@bpi.com.ph::bbab206c-414b-4214-91b9-42bbaba5d4e1" providerId="AD" clId="Web-{A9C163D8-FDD1-9665-8573-B120728C3AC0}" dt="2023-06-20T00:56:55.819" v="372"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Jose Rafael B. Jereza Vi" userId="S::jrbjerezavi@bpi.com.ph::bbab206c-414b-4214-91b9-42bbaba5d4e1" providerId="AD" clId="Web-{A9C163D8-FDD1-9665-8573-B120728C3AC0}" dt="2023-06-20T00:13:25.358" v="277" actId="20577"/>
              <pc2:cmMkLst xmlns:pc2="http://schemas.microsoft.com/office/powerpoint/2019/9/main/command">
                <pc:docMk/>
                <pc:sldMk cId="3677626728" sldId="256"/>
                <pc2:cmMk id="{871896B5-1B6D-43C3-9C1C-58824C3995D9}"/>
              </pc2:cmMkLst>
            </pc226:cmChg>
          </p:ext>
        </pc:extLst>
      </pc:sldChg>
    </pc:docChg>
  </pc:docChgLst>
  <pc:docChgLst>
    <pc:chgData name="Loretta May Y. Rosario" userId="S::lmyrosario@bpi.com.ph::fe02064f-4370-4ff4-8b40-e24cea319a51" providerId="AD" clId="Web-{838132EE-A12A-A554-1941-E15BE9131130}"/>
    <pc:docChg chg="modSld">
      <pc:chgData name="Loretta May Y. Rosario" userId="S::lmyrosario@bpi.com.ph::fe02064f-4370-4ff4-8b40-e24cea319a51" providerId="AD" clId="Web-{838132EE-A12A-A554-1941-E15BE9131130}" dt="2023-08-02T23:49:16.393" v="2" actId="20577"/>
      <pc:docMkLst>
        <pc:docMk/>
      </pc:docMkLst>
      <pc:sldChg chg="modSp modCm">
        <pc:chgData name="Loretta May Y. Rosario" userId="S::lmyrosario@bpi.com.ph::fe02064f-4370-4ff4-8b40-e24cea319a51" providerId="AD" clId="Web-{838132EE-A12A-A554-1941-E15BE9131130}" dt="2023-08-02T23:49:16.393" v="2" actId="20577"/>
        <pc:sldMkLst>
          <pc:docMk/>
          <pc:sldMk cId="3677626728" sldId="256"/>
        </pc:sldMkLst>
        <pc:spChg chg="mod">
          <ac:chgData name="Loretta May Y. Rosario" userId="S::lmyrosario@bpi.com.ph::fe02064f-4370-4ff4-8b40-e24cea319a51" providerId="AD" clId="Web-{838132EE-A12A-A554-1941-E15BE9131130}" dt="2023-08-02T23:49:16.393" v="2"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838132EE-A12A-A554-1941-E15BE9131130}" dt="2023-08-02T23:48:47.279" v="0"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838132EE-A12A-A554-1941-E15BE9131130}" dt="2023-08-02T23:48:47.279" v="0"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838132EE-A12A-A554-1941-E15BE9131130}" dt="2023-08-02T23:48:47.279" v="0"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838132EE-A12A-A554-1941-E15BE9131130}" dt="2023-08-02T23:48:47.279" v="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838132EE-A12A-A554-1941-E15BE9131130}" dt="2023-08-02T23:48:47.279" v="0" actId="20577"/>
              <pc2:cmMkLst xmlns:pc2="http://schemas.microsoft.com/office/powerpoint/2019/9/main/command">
                <pc:docMk/>
                <pc:sldMk cId="3677626728" sldId="256"/>
                <pc2:cmMk id="{6DE8ECC5-7C09-433A-9763-DED9851C4B5F}"/>
              </pc2:cmMkLst>
            </pc226:cmChg>
          </p:ext>
        </pc:extLst>
      </pc:sldChg>
    </pc:docChg>
  </pc:docChgLst>
  <pc:docChgLst>
    <pc:chgData name="Jaymee Olivia R. Comia" userId="S::jorcomia@bpi.com.ph::2079e24d-6a27-45ca-8297-e6fda31c4683" providerId="AD" clId="Web-{77796004-E301-D038-C11E-D06931CC0816}"/>
    <pc:docChg chg="modSld">
      <pc:chgData name="Jaymee Olivia R. Comia" userId="S::jorcomia@bpi.com.ph::2079e24d-6a27-45ca-8297-e6fda31c4683" providerId="AD" clId="Web-{77796004-E301-D038-C11E-D06931CC0816}" dt="2023-08-03T00:41:32.748" v="20" actId="20577"/>
      <pc:docMkLst>
        <pc:docMk/>
      </pc:docMkLst>
      <pc:sldChg chg="modSp modCm">
        <pc:chgData name="Jaymee Olivia R. Comia" userId="S::jorcomia@bpi.com.ph::2079e24d-6a27-45ca-8297-e6fda31c4683" providerId="AD" clId="Web-{77796004-E301-D038-C11E-D06931CC0816}" dt="2023-08-03T00:41:32.748" v="20" actId="20577"/>
        <pc:sldMkLst>
          <pc:docMk/>
          <pc:sldMk cId="3677626728" sldId="256"/>
        </pc:sldMkLst>
        <pc:spChg chg="mod">
          <ac:chgData name="Jaymee Olivia R. Comia" userId="S::jorcomia@bpi.com.ph::2079e24d-6a27-45ca-8297-e6fda31c4683" providerId="AD" clId="Web-{77796004-E301-D038-C11E-D06931CC0816}" dt="2023-08-03T00:41:32.748" v="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77796004-E301-D038-C11E-D06931CC0816}" dt="2023-08-03T00:40:59.701" v="1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77796004-E301-D038-C11E-D06931CC0816}" dt="2023-08-03T00:40:59.701"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77796004-E301-D038-C11E-D06931CC0816}" dt="2023-08-03T00:40:59.701" v="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77796004-E301-D038-C11E-D06931CC0816}" dt="2023-08-03T00:40:59.701" v="1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77796004-E301-D038-C11E-D06931CC0816}" dt="2023-08-03T00:40:59.701" v="18"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3D016499-3A4F-10B5-9378-30212CB37E10}"/>
    <pc:docChg chg="modSld">
      <pc:chgData name="Hannah Nicole C. Cabrera" userId="S::hnccabrera@bpi.com.ph::687238b0-55cc-4952-a3e2-79eb6053de43" providerId="AD" clId="Web-{3D016499-3A4F-10B5-9378-30212CB37E10}" dt="2023-07-11T23:58:14.106" v="69" actId="20577"/>
      <pc:docMkLst>
        <pc:docMk/>
      </pc:docMkLst>
      <pc:sldChg chg="modSp modCm">
        <pc:chgData name="Hannah Nicole C. Cabrera" userId="S::hnccabrera@bpi.com.ph::687238b0-55cc-4952-a3e2-79eb6053de43" providerId="AD" clId="Web-{3D016499-3A4F-10B5-9378-30212CB37E10}" dt="2023-07-11T23:58:14.106" v="69" actId="20577"/>
        <pc:sldMkLst>
          <pc:docMk/>
          <pc:sldMk cId="3677626728" sldId="256"/>
        </pc:sldMkLst>
        <pc:spChg chg="mod">
          <ac:chgData name="Hannah Nicole C. Cabrera" userId="S::hnccabrera@bpi.com.ph::687238b0-55cc-4952-a3e2-79eb6053de43" providerId="AD" clId="Web-{3D016499-3A4F-10B5-9378-30212CB37E10}" dt="2023-07-11T23:55:24.163" v="25" actId="20577"/>
          <ac:spMkLst>
            <pc:docMk/>
            <pc:sldMk cId="3677626728" sldId="256"/>
            <ac:spMk id="5" creationId="{00000000-0008-0000-0000-000045000000}"/>
          </ac:spMkLst>
        </pc:spChg>
        <pc:spChg chg="mod">
          <ac:chgData name="Hannah Nicole C. Cabrera" userId="S::hnccabrera@bpi.com.ph::687238b0-55cc-4952-a3e2-79eb6053de43" providerId="AD" clId="Web-{3D016499-3A4F-10B5-9378-30212CB37E10}" dt="2023-07-11T23:58:14.106" v="6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3D016499-3A4F-10B5-9378-30212CB37E10}" dt="2023-07-11T23:55:46.492" v="3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3D016499-3A4F-10B5-9378-30212CB37E10}" dt="2023-07-11T23:55:06.693" v="23"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3D016499-3A4F-10B5-9378-30212CB37E10}" dt="2023-07-11T23:58:14.106" v="6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3D016499-3A4F-10B5-9378-30212CB37E10}" dt="2023-07-11T23:58:14.106" v="6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3D016499-3A4F-10B5-9378-30212CB37E10}" dt="2023-07-11T23:58:14.106" v="6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3D016499-3A4F-10B5-9378-30212CB37E10}" dt="2023-07-11T23:55:46.492" v="38"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6B913ED6-0E41-AE4F-C5F1-366652EF9914}"/>
    <pc:docChg chg="">
      <pc:chgData name="Loretta May Y. Rosario" userId="S::lmyrosario@bpi.com.ph::fe02064f-4370-4ff4-8b40-e24cea319a51" providerId="AD" clId="Web-{6B913ED6-0E41-AE4F-C5F1-366652EF9914}" dt="2023-08-01T00:21:07.960" v="0"/>
      <pc:docMkLst>
        <pc:docMk/>
      </pc:docMkLst>
      <pc:sldChg chg="modCm">
        <pc:chgData name="Loretta May Y. Rosario" userId="S::lmyrosario@bpi.com.ph::fe02064f-4370-4ff4-8b40-e24cea319a51" providerId="AD" clId="Web-{6B913ED6-0E41-AE4F-C5F1-366652EF9914}" dt="2023-08-01T00:21:07.960" v="0"/>
        <pc:sldMkLst>
          <pc:docMk/>
          <pc:sldMk cId="3677626728" sldId="256"/>
        </pc:sldMkLst>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B913ED6-0E41-AE4F-C5F1-366652EF9914}" dt="2023-08-01T00:21:07.960" v="0"/>
              <pc2:cmMkLst xmlns:pc2="http://schemas.microsoft.com/office/powerpoint/2019/9/main/command">
                <pc:docMk/>
                <pc:sldMk cId="3677626728" sldId="256"/>
                <pc2:cmMk id="{248B75AC-EC2A-4789-A90E-43E953E9F0CD}"/>
              </pc2:cmMkLst>
            </pc226:cmChg>
          </p:ext>
        </pc:extLst>
      </pc:sldChg>
    </pc:docChg>
  </pc:docChgLst>
  <pc:docChgLst>
    <pc:chgData name="Jaymee Olivia R. Comia" userId="S::jorcomia@bpi.com.ph::2079e24d-6a27-45ca-8297-e6fda31c4683" providerId="AD" clId="Web-{16A4C503-6BD1-EF2C-15A5-3B21CDC8074C}"/>
    <pc:docChg chg="modSld">
      <pc:chgData name="Jaymee Olivia R. Comia" userId="S::jorcomia@bpi.com.ph::2079e24d-6a27-45ca-8297-e6fda31c4683" providerId="AD" clId="Web-{16A4C503-6BD1-EF2C-15A5-3B21CDC8074C}" dt="2023-08-07T23:59:56.691" v="261" actId="20577"/>
      <pc:docMkLst>
        <pc:docMk/>
      </pc:docMkLst>
      <pc:sldChg chg="modSp modCm">
        <pc:chgData name="Jaymee Olivia R. Comia" userId="S::jorcomia@bpi.com.ph::2079e24d-6a27-45ca-8297-e6fda31c4683" providerId="AD" clId="Web-{16A4C503-6BD1-EF2C-15A5-3B21CDC8074C}" dt="2023-08-07T23:59:56.691" v="261" actId="20577"/>
        <pc:sldMkLst>
          <pc:docMk/>
          <pc:sldMk cId="3677626728" sldId="256"/>
        </pc:sldMkLst>
        <pc:spChg chg="mod">
          <ac:chgData name="Jaymee Olivia R. Comia" userId="S::jorcomia@bpi.com.ph::2079e24d-6a27-45ca-8297-e6fda31c4683" providerId="AD" clId="Web-{16A4C503-6BD1-EF2C-15A5-3B21CDC8074C}" dt="2023-08-07T22:43:21.233" v="0" actId="20577"/>
          <ac:spMkLst>
            <pc:docMk/>
            <pc:sldMk cId="3677626728" sldId="256"/>
            <ac:spMk id="5" creationId="{00000000-0008-0000-0000-000045000000}"/>
          </ac:spMkLst>
        </pc:spChg>
        <pc:spChg chg="mod">
          <ac:chgData name="Jaymee Olivia R. Comia" userId="S::jorcomia@bpi.com.ph::2079e24d-6a27-45ca-8297-e6fda31c4683" providerId="AD" clId="Web-{16A4C503-6BD1-EF2C-15A5-3B21CDC8074C}" dt="2023-08-07T23:59:56.691" v="26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16A4C503-6BD1-EF2C-15A5-3B21CDC8074C}" dt="2023-08-07T23:57:50.939" v="244"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aymee Olivia R. Comia" userId="S::jorcomia@bpi.com.ph::2079e24d-6a27-45ca-8297-e6fda31c4683" providerId="AD" clId="Web-{16A4C503-6BD1-EF2C-15A5-3B21CDC8074C}" dt="2023-08-07T22:43:21.233" v="0"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aymee Olivia R. Comia" userId="S::jorcomia@bpi.com.ph::2079e24d-6a27-45ca-8297-e6fda31c4683" providerId="AD" clId="Web-{16A4C503-6BD1-EF2C-15A5-3B21CDC8074C}" dt="2023-08-07T23:57:50.939" v="244"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16A4C503-6BD1-EF2C-15A5-3B21CDC8074C}" dt="2023-08-07T23:57:50.939" v="244"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16A4C503-6BD1-EF2C-15A5-3B21CDC8074C}" dt="2023-08-07T22:43:21.233" v="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16A4C503-6BD1-EF2C-15A5-3B21CDC8074C}" dt="2023-08-07T23:59:56.691" v="261"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8117B047-3F6D-49B9-F269-E5F2C61A8DC8}"/>
    <pc:docChg chg="modSld">
      <pc:chgData name="Loretta May Y. Rosario" userId="S::lmyrosario@bpi.com.ph::fe02064f-4370-4ff4-8b40-e24cea319a51" providerId="AD" clId="Web-{8117B047-3F6D-49B9-F269-E5F2C61A8DC8}" dt="2023-06-15T00:37:49.519" v="142" actId="20577"/>
      <pc:docMkLst>
        <pc:docMk/>
      </pc:docMkLst>
      <pc:sldChg chg="modSp modCm">
        <pc:chgData name="Loretta May Y. Rosario" userId="S::lmyrosario@bpi.com.ph::fe02064f-4370-4ff4-8b40-e24cea319a51" providerId="AD" clId="Web-{8117B047-3F6D-49B9-F269-E5F2C61A8DC8}" dt="2023-06-15T00:37:49.519" v="142" actId="20577"/>
        <pc:sldMkLst>
          <pc:docMk/>
          <pc:sldMk cId="3677626728" sldId="256"/>
        </pc:sldMkLst>
        <pc:spChg chg="mod">
          <ac:chgData name="Loretta May Y. Rosario" userId="S::lmyrosario@bpi.com.ph::fe02064f-4370-4ff4-8b40-e24cea319a51" providerId="AD" clId="Web-{8117B047-3F6D-49B9-F269-E5F2C61A8DC8}" dt="2023-06-15T00:37:49.519" v="142" actId="20577"/>
          <ac:spMkLst>
            <pc:docMk/>
            <pc:sldMk cId="3677626728" sldId="256"/>
            <ac:spMk id="5" creationId="{00000000-0008-0000-0000-000045000000}"/>
          </ac:spMkLst>
        </pc:spChg>
        <pc:spChg chg="mod">
          <ac:chgData name="Loretta May Y. Rosario" userId="S::lmyrosario@bpi.com.ph::fe02064f-4370-4ff4-8b40-e24cea319a51" providerId="AD" clId="Web-{8117B047-3F6D-49B9-F269-E5F2C61A8DC8}" dt="2023-06-15T00:33:52.401" v="13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8117B047-3F6D-49B9-F269-E5F2C61A8DC8}" dt="2023-06-15T00:34:15.637" v="139"/>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8117B047-3F6D-49B9-F269-E5F2C61A8DC8}" dt="2023-06-15T00:33:47.792" v="137" actId="20577"/>
              <pc2:cmMkLst xmlns:pc2="http://schemas.microsoft.com/office/powerpoint/2019/9/main/command">
                <pc:docMk/>
                <pc:sldMk cId="3677626728" sldId="256"/>
                <pc2:cmMk id="{FEE5DA72-F910-4FFD-8B00-21F48CC9075D}"/>
              </pc2:cmMkLst>
            </pc226:cmChg>
          </p:ext>
        </pc:extLst>
      </pc:sldChg>
    </pc:docChg>
  </pc:docChgLst>
  <pc:docChgLst>
    <pc:chgData clId="Web-{872B94F5-2A7E-B493-E517-6B20F4DAD278}"/>
    <pc:docChg chg="modSld">
      <pc:chgData name="" userId="" providerId="" clId="Web-{872B94F5-2A7E-B493-E517-6B20F4DAD278}" dt="2023-07-09T22:51:01.475" v="0" actId="20577"/>
      <pc:docMkLst>
        <pc:docMk/>
      </pc:docMkLst>
      <pc:sldChg chg="modSp modCm">
        <pc:chgData name="" userId="" providerId="" clId="Web-{872B94F5-2A7E-B493-E517-6B20F4DAD278}" dt="2023-07-09T22:51:01.475" v="0" actId="20577"/>
        <pc:sldMkLst>
          <pc:docMk/>
          <pc:sldMk cId="3677626728" sldId="256"/>
        </pc:sldMkLst>
        <pc:spChg chg="mod">
          <ac:chgData name="" userId="" providerId="" clId="Web-{872B94F5-2A7E-B493-E517-6B20F4DAD278}" dt="2023-07-09T22:51:01.475" v="0"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872B94F5-2A7E-B493-E517-6B20F4DAD278}" dt="2023-07-09T22:51:01.475" v="0"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 userId="" providerId="" clId="Web-{872B94F5-2A7E-B493-E517-6B20F4DAD278}" dt="2023-07-09T22:51:01.475"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 userId="" providerId="" clId="Web-{872B94F5-2A7E-B493-E517-6B20F4DAD278}" dt="2023-07-09T22:51:01.475"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 userId="" providerId="" clId="Web-{872B94F5-2A7E-B493-E517-6B20F4DAD278}" dt="2023-07-09T22:51:01.475"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 userId="" providerId="" clId="Web-{872B94F5-2A7E-B493-E517-6B20F4DAD278}" dt="2023-07-09T22:51:01.475" v="0"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8C599FA2-133A-B5A3-9D94-AEE1D580F73E}"/>
    <pc:docChg chg="modSld">
      <pc:chgData name="Hannah Nicole C. Cabrera" userId="S::hnccabrera@bpi.com.ph::687238b0-55cc-4952-a3e2-79eb6053de43" providerId="AD" clId="Web-{8C599FA2-133A-B5A3-9D94-AEE1D580F73E}" dt="2023-08-01T00:05:23.346" v="22"/>
      <pc:docMkLst>
        <pc:docMk/>
      </pc:docMkLst>
      <pc:sldChg chg="modSp modCm">
        <pc:chgData name="Hannah Nicole C. Cabrera" userId="S::hnccabrera@bpi.com.ph::687238b0-55cc-4952-a3e2-79eb6053de43" providerId="AD" clId="Web-{8C599FA2-133A-B5A3-9D94-AEE1D580F73E}" dt="2023-08-01T00:05:23.346" v="22"/>
        <pc:sldMkLst>
          <pc:docMk/>
          <pc:sldMk cId="3677626728" sldId="256"/>
        </pc:sldMkLst>
        <pc:spChg chg="mod">
          <ac:chgData name="Hannah Nicole C. Cabrera" userId="S::hnccabrera@bpi.com.ph::687238b0-55cc-4952-a3e2-79eb6053de43" providerId="AD" clId="Web-{8C599FA2-133A-B5A3-9D94-AEE1D580F73E}" dt="2023-08-01T00:04:18.735" v="18" actId="20577"/>
          <ac:spMkLst>
            <pc:docMk/>
            <pc:sldMk cId="3677626728" sldId="256"/>
            <ac:spMk id="5" creationId="{00000000-0008-0000-0000-000045000000}"/>
          </ac:spMkLst>
        </pc:spChg>
        <pc:spChg chg="mod">
          <ac:chgData name="Hannah Nicole C. Cabrera" userId="S::hnccabrera@bpi.com.ph::687238b0-55cc-4952-a3e2-79eb6053de43" providerId="AD" clId="Web-{8C599FA2-133A-B5A3-9D94-AEE1D580F73E}" dt="2023-08-01T00:04:39.626" v="2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C599FA2-133A-B5A3-9D94-AEE1D580F73E}" dt="2023-08-01T00:05:23.346" v="22"/>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8C599FA2-133A-B5A3-9D94-AEE1D580F73E}" dt="2023-08-01T00:04:39.626" v="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8C599FA2-133A-B5A3-9D94-AEE1D580F73E}" dt="2023-08-01T00:04:15.188" v="1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8C599FA2-133A-B5A3-9D94-AEE1D580F73E}" dt="2023-08-01T00:04:39.626" v="2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C599FA2-133A-B5A3-9D94-AEE1D580F73E}" dt="2023-08-01T00:04:39.626" v="2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8C599FA2-133A-B5A3-9D94-AEE1D580F73E}" dt="2023-08-01T00:04:15.188" v="16"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Hannah Nicole C. Cabrera" userId="S::hnccabrera@bpi.com.ph::687238b0-55cc-4952-a3e2-79eb6053de43" providerId="AD" clId="Web-{8C599FA2-133A-B5A3-9D94-AEE1D580F73E}" dt="2023-08-01T00:04:39.626" v="21" actId="20577"/>
              <pc2:cmMkLst xmlns:pc2="http://schemas.microsoft.com/office/powerpoint/2019/9/main/command">
                <pc:docMk/>
                <pc:sldMk cId="3677626728" sldId="256"/>
                <pc2:cmMk id="{754BCEE8-CEF9-4EAA-B56D-66863C9F51BB}"/>
              </pc2:cmMkLst>
            </pc226:cmChg>
          </p:ext>
        </pc:extLst>
      </pc:sldChg>
    </pc:docChg>
  </pc:docChgLst>
  <pc:docChgLst>
    <pc:chgData name="Allen Thomas B. Calica" userId="f22792cf-4dc4-41b3-8337-c90086280e27" providerId="ADAL" clId="{85D87BF3-4AED-4374-BFB2-EF551C427A6A}"/>
    <pc:docChg chg="custSel modSld">
      <pc:chgData name="Allen Thomas B. Calica" userId="f22792cf-4dc4-41b3-8337-c90086280e27" providerId="ADAL" clId="{85D87BF3-4AED-4374-BFB2-EF551C427A6A}" dt="2023-07-14T01:14:05.048" v="369" actId="20577"/>
      <pc:docMkLst>
        <pc:docMk/>
      </pc:docMkLst>
      <pc:sldChg chg="modSp mod modCm">
        <pc:chgData name="Allen Thomas B. Calica" userId="f22792cf-4dc4-41b3-8337-c90086280e27" providerId="ADAL" clId="{85D87BF3-4AED-4374-BFB2-EF551C427A6A}" dt="2023-07-14T01:14:05.048" v="369" actId="20577"/>
        <pc:sldMkLst>
          <pc:docMk/>
          <pc:sldMk cId="3677626728" sldId="256"/>
        </pc:sldMkLst>
        <pc:spChg chg="mod">
          <ac:chgData name="Allen Thomas B. Calica" userId="f22792cf-4dc4-41b3-8337-c90086280e27" providerId="ADAL" clId="{85D87BF3-4AED-4374-BFB2-EF551C427A6A}" dt="2023-07-14T01:11:05.437" v="356" actId="113"/>
          <ac:spMkLst>
            <pc:docMk/>
            <pc:sldMk cId="3677626728" sldId="256"/>
            <ac:spMk id="5" creationId="{00000000-0008-0000-0000-000045000000}"/>
          </ac:spMkLst>
        </pc:spChg>
        <pc:spChg chg="mod">
          <ac:chgData name="Allen Thomas B. Calica" userId="f22792cf-4dc4-41b3-8337-c90086280e27" providerId="ADAL" clId="{85D87BF3-4AED-4374-BFB2-EF551C427A6A}" dt="2023-07-14T01:14:05.048" v="369" actId="20577"/>
          <ac:spMkLst>
            <pc:docMk/>
            <pc:sldMk cId="3677626728" sldId="256"/>
            <ac:spMk id="6" creationId="{00000000-0008-0000-0000-000045000000}"/>
          </ac:spMkLst>
        </pc:spChg>
        <pc:spChg chg="mod">
          <ac:chgData name="Allen Thomas B. Calica" userId="f22792cf-4dc4-41b3-8337-c90086280e27" providerId="ADAL" clId="{85D87BF3-4AED-4374-BFB2-EF551C427A6A}" dt="2023-07-14T00:36:33.862" v="59" actId="20577"/>
          <ac:spMkLst>
            <pc:docMk/>
            <pc:sldMk cId="3677626728" sldId="256"/>
            <ac:spMk id="15" creationId="{00000000-0008-0000-0000-000045000000}"/>
          </ac:spMkLst>
        </pc:spChg>
        <pc:graphicFrameChg chg="mod">
          <ac:chgData name="Allen Thomas B. Calica" userId="f22792cf-4dc4-41b3-8337-c90086280e27" providerId="ADAL" clId="{85D87BF3-4AED-4374-BFB2-EF551C427A6A}" dt="2023-07-13T02:24:42.675" v="57"/>
          <ac:graphicFrameMkLst>
            <pc:docMk/>
            <pc:sldMk cId="3677626728" sldId="256"/>
            <ac:graphicFrameMk id="2" creationId="{00000000-0008-0000-0000-000007000000}"/>
          </ac:graphicFrameMkLst>
        </pc:graphicFrameChg>
        <pc:graphicFrameChg chg="modGraphic">
          <ac:chgData name="Allen Thomas B. Calica" userId="f22792cf-4dc4-41b3-8337-c90086280e27" providerId="ADAL" clId="{85D87BF3-4AED-4374-BFB2-EF551C427A6A}" dt="2023-07-14T00:43:26.018" v="181" actId="14100"/>
          <ac:graphicFrameMkLst>
            <pc:docMk/>
            <pc:sldMk cId="3677626728" sldId="256"/>
            <ac:graphicFrameMk id="27" creationId="{76C495A3-B79B-7C37-BAD5-7B6D91CBFBE9}"/>
          </ac:graphicFrameMkLst>
        </pc:graphicFrameChg>
        <pc:picChg chg="mod">
          <ac:chgData name="Allen Thomas B. Calica" userId="f22792cf-4dc4-41b3-8337-c90086280e27" providerId="ADAL" clId="{85D87BF3-4AED-4374-BFB2-EF551C427A6A}" dt="2023-07-13T02:23:55.820" v="56" actId="14100"/>
          <ac:picMkLst>
            <pc:docMk/>
            <pc:sldMk cId="3677626728" sldId="256"/>
            <ac:picMk id="3" creationId="{102D0CE7-A196-B446-81CB-1FD077453D6B}"/>
          </ac:picMkLst>
        </pc:pic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85D87BF3-4AED-4374-BFB2-EF551C427A6A}" dt="2023-07-14T00:52:51.352" v="343"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85D87BF3-4AED-4374-BFB2-EF551C427A6A}" dt="2023-07-14T00:52:51.352" v="343"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85D87BF3-4AED-4374-BFB2-EF551C427A6A}" dt="2023-07-14T01:14:05.048" v="36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85D87BF3-4AED-4374-BFB2-EF551C427A6A}" dt="2023-07-14T01:14:05.048" v="36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85D87BF3-4AED-4374-BFB2-EF551C427A6A}" dt="2023-07-14T01:14:05.048" v="36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Allen Thomas B. Calica" userId="f22792cf-4dc4-41b3-8337-c90086280e27" providerId="ADAL" clId="{85D87BF3-4AED-4374-BFB2-EF551C427A6A}" dt="2023-07-14T00:52:51.352" v="343"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9BCC616B-DB92-A52F-837F-8B93BA788B09}"/>
    <pc:docChg chg="modSld">
      <pc:chgData name="Loretta May Y. Rosario" userId="S::lmyrosario@bpi.com.ph::fe02064f-4370-4ff4-8b40-e24cea319a51" providerId="AD" clId="Web-{9BCC616B-DB92-A52F-837F-8B93BA788B09}" dt="2023-08-10T00:04:53.611" v="43" actId="20577"/>
      <pc:docMkLst>
        <pc:docMk/>
      </pc:docMkLst>
      <pc:sldChg chg="modSp modCm">
        <pc:chgData name="Loretta May Y. Rosario" userId="S::lmyrosario@bpi.com.ph::fe02064f-4370-4ff4-8b40-e24cea319a51" providerId="AD" clId="Web-{9BCC616B-DB92-A52F-837F-8B93BA788B09}" dt="2023-08-10T00:04:53.611" v="43" actId="20577"/>
        <pc:sldMkLst>
          <pc:docMk/>
          <pc:sldMk cId="3677626728" sldId="256"/>
        </pc:sldMkLst>
        <pc:spChg chg="mod">
          <ac:chgData name="Loretta May Y. Rosario" userId="S::lmyrosario@bpi.com.ph::fe02064f-4370-4ff4-8b40-e24cea319a51" providerId="AD" clId="Web-{9BCC616B-DB92-A52F-837F-8B93BA788B09}" dt="2023-08-10T00:04:53.611" v="4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9BCC616B-DB92-A52F-837F-8B93BA788B09}" dt="2023-08-10T00:03:26.077" v="1"/>
              <pc2:cmMkLst xmlns:pc2="http://schemas.microsoft.com/office/powerpoint/2019/9/main/command">
                <pc:docMk/>
                <pc:sldMk cId="3677626728" sldId="256"/>
                <pc2:cmMk id="{B9F06CD0-5088-4C58-B974-BA8507B57268}"/>
              </pc2:cmMkLst>
            </pc226:cmChg>
            <pc226:cmChg xmlns:pc226="http://schemas.microsoft.com/office/powerpoint/2022/06/main/command" chg="mod">
              <pc226:chgData name="Loretta May Y. Rosario" userId="S::lmyrosario@bpi.com.ph::fe02064f-4370-4ff4-8b40-e24cea319a51" providerId="AD" clId="Web-{9BCC616B-DB92-A52F-837F-8B93BA788B09}" dt="2023-08-10T00:04:53.611" v="43" actId="20577"/>
              <pc2:cmMkLst xmlns:pc2="http://schemas.microsoft.com/office/powerpoint/2019/9/main/command">
                <pc:docMk/>
                <pc:sldMk cId="3677626728" sldId="256"/>
                <pc2:cmMk id="{C2E63BE5-DC14-4018-A1BB-69B4FDD4B9BE}"/>
              </pc2:cmMkLst>
            </pc226:cmChg>
          </p:ext>
        </pc:extLst>
      </pc:sldChg>
    </pc:docChg>
  </pc:docChgLst>
  <pc:docChgLst>
    <pc:chgData name="Loretta May Y. Rosario" userId="S::lmyrosario@bpi.com.ph::fe02064f-4370-4ff4-8b40-e24cea319a51" providerId="AD" clId="Web-{C116F62B-DFBD-0BE8-B089-8EB663D1A9BA}"/>
    <pc:docChg chg="modSld">
      <pc:chgData name="Loretta May Y. Rosario" userId="S::lmyrosario@bpi.com.ph::fe02064f-4370-4ff4-8b40-e24cea319a51" providerId="AD" clId="Web-{C116F62B-DFBD-0BE8-B089-8EB663D1A9BA}" dt="2023-06-06T00:00:11.670" v="237" actId="20577"/>
      <pc:docMkLst>
        <pc:docMk/>
      </pc:docMkLst>
      <pc:sldChg chg="addSp delSp modSp modCm">
        <pc:chgData name="Loretta May Y. Rosario" userId="S::lmyrosario@bpi.com.ph::fe02064f-4370-4ff4-8b40-e24cea319a51" providerId="AD" clId="Web-{C116F62B-DFBD-0BE8-B089-8EB663D1A9BA}" dt="2023-06-06T00:00:11.670" v="237" actId="20577"/>
        <pc:sldMkLst>
          <pc:docMk/>
          <pc:sldMk cId="3677626728" sldId="256"/>
        </pc:sldMkLst>
        <pc:spChg chg="add del mod">
          <ac:chgData name="Loretta May Y. Rosario" userId="S::lmyrosario@bpi.com.ph::fe02064f-4370-4ff4-8b40-e24cea319a51" providerId="AD" clId="Web-{C116F62B-DFBD-0BE8-B089-8EB663D1A9BA}" dt="2023-06-05T23:58:34.775" v="197"/>
          <ac:spMkLst>
            <pc:docMk/>
            <pc:sldMk cId="3677626728" sldId="256"/>
            <ac:spMk id="2" creationId="{2098CEAE-3AF8-70FC-A0E0-DDC3747F16FB}"/>
          </ac:spMkLst>
        </pc:spChg>
        <pc:spChg chg="mod">
          <ac:chgData name="Loretta May Y. Rosario" userId="S::lmyrosario@bpi.com.ph::fe02064f-4370-4ff4-8b40-e24cea319a51" providerId="AD" clId="Web-{C116F62B-DFBD-0BE8-B089-8EB663D1A9BA}" dt="2023-06-05T23:55:30.550" v="146" actId="20577"/>
          <ac:spMkLst>
            <pc:docMk/>
            <pc:sldMk cId="3677626728" sldId="256"/>
            <ac:spMk id="5" creationId="{00000000-0008-0000-0000-000045000000}"/>
          </ac:spMkLst>
        </pc:spChg>
        <pc:spChg chg="mod">
          <ac:chgData name="Loretta May Y. Rosario" userId="S::lmyrosario@bpi.com.ph::fe02064f-4370-4ff4-8b40-e24cea319a51" providerId="AD" clId="Web-{C116F62B-DFBD-0BE8-B089-8EB663D1A9BA}" dt="2023-06-06T00:00:11.670" v="23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C116F62B-DFBD-0BE8-B089-8EB663D1A9BA}" dt="2023-06-05T23:58:41.104" v="198"/>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C116F62B-DFBD-0BE8-B089-8EB663D1A9BA}" dt="2023-06-06T00:00:09.138" v="23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C116F62B-DFBD-0BE8-B089-8EB663D1A9BA}" dt="2023-06-06T00:00:09.138" v="236" actId="20577"/>
              <pc2:cmMkLst xmlns:pc2="http://schemas.microsoft.com/office/powerpoint/2019/9/main/command">
                <pc:docMk/>
                <pc:sldMk cId="3677626728" sldId="256"/>
                <pc2:cmMk id="{8EE0E687-DF6C-49A1-9A77-D8512CEE4ABD}"/>
              </pc2:cmMkLst>
            </pc226:cmChg>
            <pc226:cmChg xmlns:pc226="http://schemas.microsoft.com/office/powerpoint/2022/06/main/command" chg="mod">
              <pc226:chgData name="Loretta May Y. Rosario" userId="S::lmyrosario@bpi.com.ph::fe02064f-4370-4ff4-8b40-e24cea319a51" providerId="AD" clId="Web-{C116F62B-DFBD-0BE8-B089-8EB663D1A9BA}" dt="2023-06-06T00:00:09.138" v="236" actId="20577"/>
              <pc2:cmMkLst xmlns:pc2="http://schemas.microsoft.com/office/powerpoint/2019/9/main/command">
                <pc:docMk/>
                <pc:sldMk cId="3677626728" sldId="256"/>
                <pc2:cmMk id="{A746EA96-C41B-4C08-A9FB-024BC50E271B}"/>
              </pc2:cmMkLst>
            </pc226:cmChg>
          </p:ext>
        </pc:extLst>
      </pc:sldChg>
    </pc:docChg>
  </pc:docChgLst>
  <pc:docChgLst>
    <pc:chgData name="Danielle Y. Sta. Rosa" userId="S::dystarosa@bpi.com.ph::157a21cc-b2e0-4f1a-a101-9e2a88fa073e" providerId="AD" clId="Web-{D8F50B04-B085-4EC4-5FE8-309AB821BD01}"/>
    <pc:docChg chg="modSld">
      <pc:chgData name="Danielle Y. Sta. Rosa" userId="S::dystarosa@bpi.com.ph::157a21cc-b2e0-4f1a-a101-9e2a88fa073e" providerId="AD" clId="Web-{D8F50B04-B085-4EC4-5FE8-309AB821BD01}" dt="2023-06-02T00:05:17.049" v="384" actId="20577"/>
      <pc:docMkLst>
        <pc:docMk/>
      </pc:docMkLst>
      <pc:sldChg chg="modSp delCm modCm">
        <pc:chgData name="Danielle Y. Sta. Rosa" userId="S::dystarosa@bpi.com.ph::157a21cc-b2e0-4f1a-a101-9e2a88fa073e" providerId="AD" clId="Web-{D8F50B04-B085-4EC4-5FE8-309AB821BD01}" dt="2023-06-02T00:05:17.049" v="384" actId="20577"/>
        <pc:sldMkLst>
          <pc:docMk/>
          <pc:sldMk cId="3677626728" sldId="256"/>
        </pc:sldMkLst>
        <pc:spChg chg="mod">
          <ac:chgData name="Danielle Y. Sta. Rosa" userId="S::dystarosa@bpi.com.ph::157a21cc-b2e0-4f1a-a101-9e2a88fa073e" providerId="AD" clId="Web-{D8F50B04-B085-4EC4-5FE8-309AB821BD01}" dt="2023-06-01T23:51:01.855" v="125" actId="20577"/>
          <ac:spMkLst>
            <pc:docMk/>
            <pc:sldMk cId="3677626728" sldId="256"/>
            <ac:spMk id="5" creationId="{00000000-0008-0000-0000-000045000000}"/>
          </ac:spMkLst>
        </pc:spChg>
        <pc:spChg chg="mod">
          <ac:chgData name="Danielle Y. Sta. Rosa" userId="S::dystarosa@bpi.com.ph::157a21cc-b2e0-4f1a-a101-9e2a88fa073e" providerId="AD" clId="Web-{D8F50B04-B085-4EC4-5FE8-309AB821BD01}" dt="2023-06-02T00:05:17.049" v="38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mod">
              <pc226:chgData name="Danielle Y. Sta. Rosa" userId="S::dystarosa@bpi.com.ph::157a21cc-b2e0-4f1a-a101-9e2a88fa073e" providerId="AD" clId="Web-{D8F50B04-B085-4EC4-5FE8-309AB821BD01}" dt="2023-06-01T23:59:39.650" v="371"/>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Danielle Y. Sta. Rosa" userId="S::dystarosa@bpi.com.ph::157a21cc-b2e0-4f1a-a101-9e2a88fa073e" providerId="AD" clId="Web-{D8F50B04-B085-4EC4-5FE8-309AB821BD01}" dt="2023-06-02T00:03:24.296" v="383"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D8F50B04-B085-4EC4-5FE8-309AB821BD01}" dt="2023-06-01T23:49:51.212" v="86"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Danielle Y. Sta. Rosa" userId="S::dystarosa@bpi.com.ph::157a21cc-b2e0-4f1a-a101-9e2a88fa073e" providerId="AD" clId="Web-{D8F50B04-B085-4EC4-5FE8-309AB821BD01}" dt="2023-06-02T00:03:24.296" v="383" actId="20577"/>
              <pc2:cmMkLst xmlns:pc2="http://schemas.microsoft.com/office/powerpoint/2019/9/main/command">
                <pc:docMk/>
                <pc:sldMk cId="3677626728" sldId="256"/>
                <pc2:cmMk id="{A746EA96-C41B-4C08-A9FB-024BC50E271B}"/>
              </pc2:cmMkLst>
            </pc226:cmChg>
          </p:ext>
        </pc:extLst>
      </pc:sldChg>
    </pc:docChg>
  </pc:docChgLst>
  <pc:docChgLst>
    <pc:chgData name="Danielle Y. Sta. Rosa" userId="S::dystarosa@bpi.com.ph::157a21cc-b2e0-4f1a-a101-9e2a88fa073e" providerId="AD" clId="Web-{B926B8D1-3F0E-A536-21DD-12EAB7B0F5D5}"/>
    <pc:docChg chg="modSld">
      <pc:chgData name="Danielle Y. Sta. Rosa" userId="S::dystarosa@bpi.com.ph::157a21cc-b2e0-4f1a-a101-9e2a88fa073e" providerId="AD" clId="Web-{B926B8D1-3F0E-A536-21DD-12EAB7B0F5D5}" dt="2023-06-07T00:39:54.709" v="131" actId="14100"/>
      <pc:docMkLst>
        <pc:docMk/>
      </pc:docMkLst>
      <pc:sldChg chg="addSp delSp modSp modCm">
        <pc:chgData name="Danielle Y. Sta. Rosa" userId="S::dystarosa@bpi.com.ph::157a21cc-b2e0-4f1a-a101-9e2a88fa073e" providerId="AD" clId="Web-{B926B8D1-3F0E-A536-21DD-12EAB7B0F5D5}" dt="2023-06-07T00:39:54.709" v="131" actId="14100"/>
        <pc:sldMkLst>
          <pc:docMk/>
          <pc:sldMk cId="3677626728" sldId="256"/>
        </pc:sldMkLst>
        <pc:graphicFrameChg chg="add del mod">
          <ac:chgData name="Danielle Y. Sta. Rosa" userId="S::dystarosa@bpi.com.ph::157a21cc-b2e0-4f1a-a101-9e2a88fa073e" providerId="AD" clId="Web-{B926B8D1-3F0E-A536-21DD-12EAB7B0F5D5}" dt="2023-06-07T00:33:02.290" v="14"/>
          <ac:graphicFrameMkLst>
            <pc:docMk/>
            <pc:sldMk cId="3677626728" sldId="256"/>
            <ac:graphicFrameMk id="7" creationId="{4A19C006-8275-5FA5-6131-1C61F45F56D5}"/>
          </ac:graphicFrameMkLst>
        </pc:graphicFrameChg>
        <pc:graphicFrameChg chg="mod modGraphic">
          <ac:chgData name="Danielle Y. Sta. Rosa" userId="S::dystarosa@bpi.com.ph::157a21cc-b2e0-4f1a-a101-9e2a88fa073e" providerId="AD" clId="Web-{B926B8D1-3F0E-A536-21DD-12EAB7B0F5D5}" dt="2023-06-07T00:35:07.013" v="117"/>
          <ac:graphicFrameMkLst>
            <pc:docMk/>
            <pc:sldMk cId="3677626728" sldId="256"/>
            <ac:graphicFrameMk id="9" creationId="{00000000-0000-0000-0000-000000000000}"/>
          </ac:graphicFrameMkLst>
        </pc:graphicFrameChg>
        <pc:graphicFrameChg chg="add del">
          <ac:chgData name="Danielle Y. Sta. Rosa" userId="S::dystarosa@bpi.com.ph::157a21cc-b2e0-4f1a-a101-9e2a88fa073e" providerId="AD" clId="Web-{B926B8D1-3F0E-A536-21DD-12EAB7B0F5D5}" dt="2023-06-07T00:37:43.002" v="126"/>
          <ac:graphicFrameMkLst>
            <pc:docMk/>
            <pc:sldMk cId="3677626728" sldId="256"/>
            <ac:graphicFrameMk id="11" creationId="{D424B8C0-E96C-2576-8769-C13CCC21C505}"/>
          </ac:graphicFrameMkLst>
        </pc:graphicFrameChg>
        <pc:graphicFrameChg chg="del">
          <ac:chgData name="Danielle Y. Sta. Rosa" userId="S::dystarosa@bpi.com.ph::157a21cc-b2e0-4f1a-a101-9e2a88fa073e" providerId="AD" clId="Web-{B926B8D1-3F0E-A536-21DD-12EAB7B0F5D5}" dt="2023-06-07T00:39:42.928" v="127"/>
          <ac:graphicFrameMkLst>
            <pc:docMk/>
            <pc:sldMk cId="3677626728" sldId="256"/>
            <ac:graphicFrameMk id="12" creationId="{AE52D8CC-1BA0-42D6-B045-122C2F0ACC50}"/>
          </ac:graphicFrameMkLst>
        </pc:graphicFrameChg>
        <pc:graphicFrameChg chg="add del mod modGraphic">
          <ac:chgData name="Danielle Y. Sta. Rosa" userId="S::dystarosa@bpi.com.ph::157a21cc-b2e0-4f1a-a101-9e2a88fa073e" providerId="AD" clId="Web-{B926B8D1-3F0E-A536-21DD-12EAB7B0F5D5}" dt="2023-06-07T00:35:11.669" v="118"/>
          <ac:graphicFrameMkLst>
            <pc:docMk/>
            <pc:sldMk cId="3677626728" sldId="256"/>
            <ac:graphicFrameMk id="19" creationId="{BC5AF65F-A631-F88E-2B86-D39730B37B8A}"/>
          </ac:graphicFrameMkLst>
        </pc:graphicFrameChg>
        <pc:picChg chg="add del mod">
          <ac:chgData name="Danielle Y. Sta. Rosa" userId="S::dystarosa@bpi.com.ph::157a21cc-b2e0-4f1a-a101-9e2a88fa073e" providerId="AD" clId="Web-{B926B8D1-3F0E-A536-21DD-12EAB7B0F5D5}" dt="2023-06-07T00:37:40.846" v="125"/>
          <ac:picMkLst>
            <pc:docMk/>
            <pc:sldMk cId="3677626728" sldId="256"/>
            <ac:picMk id="20" creationId="{C22BCDAB-8FB1-5824-EF9E-98CE39329F9E}"/>
          </ac:picMkLst>
        </pc:picChg>
        <pc:picChg chg="add mod">
          <ac:chgData name="Danielle Y. Sta. Rosa" userId="S::dystarosa@bpi.com.ph::157a21cc-b2e0-4f1a-a101-9e2a88fa073e" providerId="AD" clId="Web-{B926B8D1-3F0E-A536-21DD-12EAB7B0F5D5}" dt="2023-06-07T00:39:54.709" v="131" actId="14100"/>
          <ac:picMkLst>
            <pc:docMk/>
            <pc:sldMk cId="3677626728" sldId="256"/>
            <ac:picMk id="21" creationId="{9366F47B-DF24-CE47-68B7-A0464132896E}"/>
          </ac:picMkLst>
        </pc:pic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B926B8D1-3F0E-A536-21DD-12EAB7B0F5D5}" dt="2023-06-07T00:35:07.013" v="116"/>
              <pc2:cmMkLst xmlns:pc2="http://schemas.microsoft.com/office/powerpoint/2019/9/main/command">
                <pc:docMk/>
                <pc:sldMk cId="3677626728" sldId="256"/>
                <pc2:cmMk id="{F4AFC732-4C57-4855-8B46-448ECE79F5BB}"/>
              </pc2:cmMkLst>
            </pc226:cmChg>
          </p:ext>
        </pc:extLst>
      </pc:sldChg>
    </pc:docChg>
  </pc:docChgLst>
  <pc:docChgLst>
    <pc:chgData name="Jaymee Olivia R. Comia" userId="S::jorcomia@bpi.com.ph::2079e24d-6a27-45ca-8297-e6fda31c4683" providerId="AD" clId="Web-{93A8EFA4-9BFE-D710-EDF1-5247CEB995ED}"/>
    <pc:docChg chg="modSld">
      <pc:chgData name="Jaymee Olivia R. Comia" userId="S::jorcomia@bpi.com.ph::2079e24d-6a27-45ca-8297-e6fda31c4683" providerId="AD" clId="Web-{93A8EFA4-9BFE-D710-EDF1-5247CEB995ED}" dt="2023-07-31T00:31:43.777" v="262"/>
      <pc:docMkLst>
        <pc:docMk/>
      </pc:docMkLst>
      <pc:sldChg chg="addSp delSp modSp addCm modCm">
        <pc:chgData name="Jaymee Olivia R. Comia" userId="S::jorcomia@bpi.com.ph::2079e24d-6a27-45ca-8297-e6fda31c4683" providerId="AD" clId="Web-{93A8EFA4-9BFE-D710-EDF1-5247CEB995ED}" dt="2023-07-31T00:31:43.777" v="262"/>
        <pc:sldMkLst>
          <pc:docMk/>
          <pc:sldMk cId="3677626728" sldId="256"/>
        </pc:sldMkLst>
        <pc:spChg chg="mod">
          <ac:chgData name="Jaymee Olivia R. Comia" userId="S::jorcomia@bpi.com.ph::2079e24d-6a27-45ca-8297-e6fda31c4683" providerId="AD" clId="Web-{93A8EFA4-9BFE-D710-EDF1-5247CEB995ED}" dt="2023-07-31T00:30:51.291" v="261" actId="20577"/>
          <ac:spMkLst>
            <pc:docMk/>
            <pc:sldMk cId="3677626728" sldId="256"/>
            <ac:spMk id="5" creationId="{00000000-0008-0000-0000-000045000000}"/>
          </ac:spMkLst>
        </pc:spChg>
        <pc:spChg chg="mod">
          <ac:chgData name="Jaymee Olivia R. Comia" userId="S::jorcomia@bpi.com.ph::2079e24d-6a27-45ca-8297-e6fda31c4683" providerId="AD" clId="Web-{93A8EFA4-9BFE-D710-EDF1-5247CEB995ED}" dt="2023-07-31T00:13:12.519" v="121" actId="20577"/>
          <ac:spMkLst>
            <pc:docMk/>
            <pc:sldMk cId="3677626728" sldId="256"/>
            <ac:spMk id="6" creationId="{00000000-0008-0000-0000-000045000000}"/>
          </ac:spMkLst>
        </pc:spChg>
        <pc:spChg chg="add del mod">
          <ac:chgData name="Jaymee Olivia R. Comia" userId="S::jorcomia@bpi.com.ph::2079e24d-6a27-45ca-8297-e6fda31c4683" providerId="AD" clId="Web-{93A8EFA4-9BFE-D710-EDF1-5247CEB995ED}" dt="2023-07-30T23:14:54.623" v="75"/>
          <ac:spMkLst>
            <pc:docMk/>
            <pc:sldMk cId="3677626728" sldId="256"/>
            <ac:spMk id="9" creationId="{D844545B-2DB4-54E2-89E7-B330250EEEA9}"/>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93A8EFA4-9BFE-D710-EDF1-5247CEB995ED}" dt="2023-07-31T00:15:53.040" v="145"/>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93A8EFA4-9BFE-D710-EDF1-5247CEB995ED}" dt="2023-07-31T00:30:51.291" v="26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aymee Olivia R. Comia" userId="S::jorcomia@bpi.com.ph::2079e24d-6a27-45ca-8297-e6fda31c4683" providerId="AD" clId="Web-{93A8EFA4-9BFE-D710-EDF1-5247CEB995ED}" dt="2023-07-31T00:13:01.566" v="1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93A8EFA4-9BFE-D710-EDF1-5247CEB995ED}" dt="2023-07-31T00:30:51.291" v="261" actId="20577"/>
              <pc2:cmMkLst xmlns:pc2="http://schemas.microsoft.com/office/powerpoint/2019/9/main/command">
                <pc:docMk/>
                <pc:sldMk cId="3677626728" sldId="256"/>
                <pc2:cmMk id="{6DE8ECC5-7C09-433A-9763-DED9851C4B5F}"/>
              </pc2:cmMkLst>
            </pc226:cmChg>
            <pc226:cmChg xmlns:pc226="http://schemas.microsoft.com/office/powerpoint/2022/06/main/command" chg="add">
              <pc226:chgData name="Jaymee Olivia R. Comia" userId="S::jorcomia@bpi.com.ph::2079e24d-6a27-45ca-8297-e6fda31c4683" providerId="AD" clId="Web-{93A8EFA4-9BFE-D710-EDF1-5247CEB995ED}" dt="2023-07-31T00:31:43.777" v="262"/>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Jaymee Olivia R. Comia" userId="S::jorcomia@bpi.com.ph::2079e24d-6a27-45ca-8297-e6fda31c4683" providerId="AD" clId="Web-{93A8EFA4-9BFE-D710-EDF1-5247CEB995ED}" dt="2023-07-31T00:13:01.566" v="118"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S::jrbjerezavi@bpi.com.ph::bbab206c-414b-4214-91b9-42bbaba5d4e1" providerId="AD" clId="Web-{A965532C-9CCD-7F6A-79D4-EA02E3DF17F6}"/>
    <pc:docChg chg="modSld">
      <pc:chgData name="Jose Rafael B. Jereza Vi" userId="S::jrbjerezavi@bpi.com.ph::bbab206c-414b-4214-91b9-42bbaba5d4e1" providerId="AD" clId="Web-{A965532C-9CCD-7F6A-79D4-EA02E3DF17F6}" dt="2023-06-07T00:43:58.623" v="0" actId="1076"/>
      <pc:docMkLst>
        <pc:docMk/>
      </pc:docMkLst>
      <pc:sldChg chg="modSp">
        <pc:chgData name="Jose Rafael B. Jereza Vi" userId="S::jrbjerezavi@bpi.com.ph::bbab206c-414b-4214-91b9-42bbaba5d4e1" providerId="AD" clId="Web-{A965532C-9CCD-7F6A-79D4-EA02E3DF17F6}" dt="2023-06-07T00:43:58.623" v="0" actId="1076"/>
        <pc:sldMkLst>
          <pc:docMk/>
          <pc:sldMk cId="3677626728" sldId="256"/>
        </pc:sldMkLst>
        <pc:spChg chg="mod">
          <ac:chgData name="Jose Rafael B. Jereza Vi" userId="S::jrbjerezavi@bpi.com.ph::bbab206c-414b-4214-91b9-42bbaba5d4e1" providerId="AD" clId="Web-{A965532C-9CCD-7F6A-79D4-EA02E3DF17F6}" dt="2023-06-07T00:43:58.623" v="0" actId="1076"/>
          <ac:spMkLst>
            <pc:docMk/>
            <pc:sldMk cId="3677626728" sldId="256"/>
            <ac:spMk id="5" creationId="{00000000-0008-0000-0000-000045000000}"/>
          </ac:spMkLst>
        </pc:spChg>
      </pc:sldChg>
    </pc:docChg>
  </pc:docChgLst>
  <pc:docChgLst>
    <pc:chgData name="Allen Thomas B. Calica" userId="f22792cf-4dc4-41b3-8337-c90086280e27" providerId="ADAL" clId="{6514AF6F-1AD4-4DD7-8D5D-9DCC0FCE482A}"/>
    <pc:docChg chg="modSld">
      <pc:chgData name="Allen Thomas B. Calica" userId="f22792cf-4dc4-41b3-8337-c90086280e27" providerId="ADAL" clId="{6514AF6F-1AD4-4DD7-8D5D-9DCC0FCE482A}" dt="2023-06-20T00:20:24.540" v="1" actId="20577"/>
      <pc:docMkLst>
        <pc:docMk/>
      </pc:docMkLst>
      <pc:sldChg chg="modSp mod modCm">
        <pc:chgData name="Allen Thomas B. Calica" userId="f22792cf-4dc4-41b3-8337-c90086280e27" providerId="ADAL" clId="{6514AF6F-1AD4-4DD7-8D5D-9DCC0FCE482A}" dt="2023-06-20T00:20:24.540" v="1" actId="20577"/>
        <pc:sldMkLst>
          <pc:docMk/>
          <pc:sldMk cId="3677626728" sldId="256"/>
        </pc:sldMkLst>
        <pc:spChg chg="mod">
          <ac:chgData name="Allen Thomas B. Calica" userId="f22792cf-4dc4-41b3-8337-c90086280e27" providerId="ADAL" clId="{6514AF6F-1AD4-4DD7-8D5D-9DCC0FCE482A}" dt="2023-06-20T00:20:24.540" v="1" actId="20577"/>
          <ac:spMkLst>
            <pc:docMk/>
            <pc:sldMk cId="3677626728" sldId="256"/>
            <ac:spMk id="15" creationId="{00000000-0008-0000-0000-000045000000}"/>
          </ac:spMkLst>
        </pc:sp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6514AF6F-1AD4-4DD7-8D5D-9DCC0FCE482A}" dt="2023-06-20T00:20:24.540" v="1" actId="20577"/>
              <pc2:cmMkLst xmlns:pc2="http://schemas.microsoft.com/office/powerpoint/2019/9/main/command">
                <pc:docMk/>
                <pc:sldMk cId="3677626728" sldId="256"/>
                <pc2:cmMk id="{68C6B523-6B1C-42D5-85BA-4A8804CD4B88}"/>
              </pc2:cmMkLst>
            </pc226:cmChg>
          </p:ext>
        </pc:extLst>
      </pc:sldChg>
    </pc:docChg>
  </pc:docChgLst>
  <pc:docChgLst>
    <pc:chgData clId="Web-{E76D57CD-4F67-2028-C316-ED2D04577F57}"/>
    <pc:docChg chg="modSld">
      <pc:chgData name="" userId="" providerId="" clId="Web-{E76D57CD-4F67-2028-C316-ED2D04577F57}" dt="2023-07-27T22:48:53.341" v="1" actId="20577"/>
      <pc:docMkLst>
        <pc:docMk/>
      </pc:docMkLst>
      <pc:sldChg chg="modSp modCm">
        <pc:chgData name="" userId="" providerId="" clId="Web-{E76D57CD-4F67-2028-C316-ED2D04577F57}" dt="2023-07-27T22:48:53.341" v="1" actId="20577"/>
        <pc:sldMkLst>
          <pc:docMk/>
          <pc:sldMk cId="3677626728" sldId="256"/>
        </pc:sldMkLst>
        <pc:spChg chg="mod">
          <ac:chgData name="" userId="" providerId="" clId="Web-{E76D57CD-4F67-2028-C316-ED2D04577F57}" dt="2023-07-27T22:48:49.450" v="0" actId="20577"/>
          <ac:spMkLst>
            <pc:docMk/>
            <pc:sldMk cId="3677626728" sldId="256"/>
            <ac:spMk id="5" creationId="{00000000-0008-0000-0000-000045000000}"/>
          </ac:spMkLst>
        </pc:spChg>
        <pc:spChg chg="mod">
          <ac:chgData name="" userId="" providerId="" clId="Web-{E76D57CD-4F67-2028-C316-ED2D04577F57}" dt="2023-07-27T22:48:53.341" v="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E76D57CD-4F67-2028-C316-ED2D04577F57}" dt="2023-07-27T22:48:53.341" v="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 userId="" providerId="" clId="Web-{E76D57CD-4F67-2028-C316-ED2D04577F57}" dt="2023-07-27T22:48:53.341" v="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 userId="" providerId="" clId="Web-{E76D57CD-4F67-2028-C316-ED2D04577F57}" dt="2023-07-27T22:48:53.341" v="1" actId="20577"/>
              <pc2:cmMkLst xmlns:pc2="http://schemas.microsoft.com/office/powerpoint/2019/9/main/command">
                <pc:docMk/>
                <pc:sldMk cId="3677626728" sldId="256"/>
                <pc2:cmMk id="{754BCEE8-CEF9-4EAA-B56D-66863C9F51BB}"/>
              </pc2:cmMkLst>
            </pc226:cmChg>
          </p:ext>
        </pc:extLst>
      </pc:sldChg>
    </pc:docChg>
  </pc:docChgLst>
  <pc:docChgLst>
    <pc:chgData name="Danielle Y. Sta. Rosa" userId="S::dystarosa@bpi.com.ph::157a21cc-b2e0-4f1a-a101-9e2a88fa073e" providerId="AD" clId="Web-{41827480-BA4A-3484-D06D-9A25E254945E}"/>
    <pc:docChg chg="modSld">
      <pc:chgData name="Danielle Y. Sta. Rosa" userId="S::dystarosa@bpi.com.ph::157a21cc-b2e0-4f1a-a101-9e2a88fa073e" providerId="AD" clId="Web-{41827480-BA4A-3484-D06D-9A25E254945E}" dt="2023-06-13T00:17:16.313" v="128"/>
      <pc:docMkLst>
        <pc:docMk/>
      </pc:docMkLst>
      <pc:sldChg chg="modSp addCm modCm">
        <pc:chgData name="Danielle Y. Sta. Rosa" userId="S::dystarosa@bpi.com.ph::157a21cc-b2e0-4f1a-a101-9e2a88fa073e" providerId="AD" clId="Web-{41827480-BA4A-3484-D06D-9A25E254945E}" dt="2023-06-13T00:17:16.313" v="128"/>
        <pc:sldMkLst>
          <pc:docMk/>
          <pc:sldMk cId="3677626728" sldId="256"/>
        </pc:sldMkLst>
        <pc:spChg chg="mod">
          <ac:chgData name="Danielle Y. Sta. Rosa" userId="S::dystarosa@bpi.com.ph::157a21cc-b2e0-4f1a-a101-9e2a88fa073e" providerId="AD" clId="Web-{41827480-BA4A-3484-D06D-9A25E254945E}" dt="2023-06-13T00:12:44.883" v="103" actId="20577"/>
          <ac:spMkLst>
            <pc:docMk/>
            <pc:sldMk cId="3677626728" sldId="256"/>
            <ac:spMk id="5" creationId="{00000000-0008-0000-0000-000045000000}"/>
          </ac:spMkLst>
        </pc:spChg>
        <pc:spChg chg="mod">
          <ac:chgData name="Danielle Y. Sta. Rosa" userId="S::dystarosa@bpi.com.ph::157a21cc-b2e0-4f1a-a101-9e2a88fa073e" providerId="AD" clId="Web-{41827480-BA4A-3484-D06D-9A25E254945E}" dt="2023-06-13T00:14:32.012" v="12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41827480-BA4A-3484-D06D-9A25E254945E}" dt="2023-06-13T00:16:41.437" v="127"/>
              <pc2:cmMkLst xmlns:pc2="http://schemas.microsoft.com/office/powerpoint/2019/9/main/command">
                <pc:docMk/>
                <pc:sldMk cId="3677626728" sldId="256"/>
                <pc2:cmMk id="{F4AFC732-4C57-4855-8B46-448ECE79F5BB}"/>
              </pc2:cmMkLst>
            </pc226:cmChg>
            <pc226:cmChg xmlns:pc226="http://schemas.microsoft.com/office/powerpoint/2022/06/main/command" chg="add">
              <pc226:chgData name="Danielle Y. Sta. Rosa" userId="S::dystarosa@bpi.com.ph::157a21cc-b2e0-4f1a-a101-9e2a88fa073e" providerId="AD" clId="Web-{41827480-BA4A-3484-D06D-9A25E254945E}" dt="2023-06-13T00:17:16.313" v="128"/>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Danielle Y. Sta. Rosa" userId="S::dystarosa@bpi.com.ph::157a21cc-b2e0-4f1a-a101-9e2a88fa073e" providerId="AD" clId="Web-{41827480-BA4A-3484-D06D-9A25E254945E}" dt="2023-06-13T00:14:05.933" v="125"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Danielle Y. Sta. Rosa" userId="S::dystarosa@bpi.com.ph::157a21cc-b2e0-4f1a-a101-9e2a88fa073e" providerId="AD" clId="Web-{41827480-BA4A-3484-D06D-9A25E254945E}" dt="2023-06-13T00:14:05.933" v="125" actId="20577"/>
              <pc2:cmMkLst xmlns:pc2="http://schemas.microsoft.com/office/powerpoint/2019/9/main/command">
                <pc:docMk/>
                <pc:sldMk cId="3677626728" sldId="256"/>
                <pc2:cmMk id="{2D72FD75-59E1-4F88-9631-B1CACEE33679}"/>
              </pc2:cmMkLst>
            </pc226:cmChg>
          </p:ext>
        </pc:extLst>
      </pc:sldChg>
    </pc:docChg>
  </pc:docChgLst>
  <pc:docChgLst>
    <pc:chgData name="Jose Rafael B. Jereza Vi" userId="S::jrbjerezavi@bpi.com.ph::bbab206c-414b-4214-91b9-42bbaba5d4e1" providerId="AD" clId="Web-{DE02C833-9C0E-B60C-95AB-132DEC89D3CC}"/>
    <pc:docChg chg="modSld">
      <pc:chgData name="Jose Rafael B. Jereza Vi" userId="S::jrbjerezavi@bpi.com.ph::bbab206c-414b-4214-91b9-42bbaba5d4e1" providerId="AD" clId="Web-{DE02C833-9C0E-B60C-95AB-132DEC89D3CC}" dt="2023-07-05T00:35:19.456" v="1" actId="20577"/>
      <pc:docMkLst>
        <pc:docMk/>
      </pc:docMkLst>
      <pc:sldChg chg="modSp modCm">
        <pc:chgData name="Jose Rafael B. Jereza Vi" userId="S::jrbjerezavi@bpi.com.ph::bbab206c-414b-4214-91b9-42bbaba5d4e1" providerId="AD" clId="Web-{DE02C833-9C0E-B60C-95AB-132DEC89D3CC}" dt="2023-07-05T00:35:19.456" v="1" actId="20577"/>
        <pc:sldMkLst>
          <pc:docMk/>
          <pc:sldMk cId="3677626728" sldId="256"/>
        </pc:sldMkLst>
        <pc:spChg chg="mod">
          <ac:chgData name="Jose Rafael B. Jereza Vi" userId="S::jrbjerezavi@bpi.com.ph::bbab206c-414b-4214-91b9-42bbaba5d4e1" providerId="AD" clId="Web-{DE02C833-9C0E-B60C-95AB-132DEC89D3CC}" dt="2023-07-05T00:35:19.456"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DE02C833-9C0E-B60C-95AB-132DEC89D3CC}" dt="2023-07-05T00:35:12.049"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DE02C833-9C0E-B60C-95AB-132DEC89D3CC}" dt="2023-07-05T00:35:12.049"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DE02C833-9C0E-B60C-95AB-132DEC89D3CC}" dt="2023-07-05T00:35:12.049"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S::jrbjerezavi@bpi.com.ph::bbab206c-414b-4214-91b9-42bbaba5d4e1" providerId="AD" clId="Web-{DE02C833-9C0E-B60C-95AB-132DEC89D3CC}" dt="2023-07-05T00:35:12.049" v="0"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DE02C833-9C0E-B60C-95AB-132DEC89D3CC}" dt="2023-07-05T00:35:12.049" v="0"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F24883F6-116B-D8D1-D0DF-A962726898A2}"/>
    <pc:docChg chg="modSld">
      <pc:chgData name="Jaymee Olivia R. Comia" userId="S::jorcomia@bpi.com.ph::2079e24d-6a27-45ca-8297-e6fda31c4683" providerId="AD" clId="Web-{F24883F6-116B-D8D1-D0DF-A962726898A2}" dt="2023-08-04T00:43:27.581" v="234" actId="20577"/>
      <pc:docMkLst>
        <pc:docMk/>
      </pc:docMkLst>
      <pc:sldChg chg="modSp addCm delCm modCm">
        <pc:chgData name="Jaymee Olivia R. Comia" userId="S::jorcomia@bpi.com.ph::2079e24d-6a27-45ca-8297-e6fda31c4683" providerId="AD" clId="Web-{F24883F6-116B-D8D1-D0DF-A962726898A2}" dt="2023-08-04T00:43:27.581" v="234" actId="20577"/>
        <pc:sldMkLst>
          <pc:docMk/>
          <pc:sldMk cId="3677626728" sldId="256"/>
        </pc:sldMkLst>
        <pc:spChg chg="mod">
          <ac:chgData name="Jaymee Olivia R. Comia" userId="S::jorcomia@bpi.com.ph::2079e24d-6a27-45ca-8297-e6fda31c4683" providerId="AD" clId="Web-{F24883F6-116B-D8D1-D0DF-A962726898A2}" dt="2023-08-04T00:43:27.581" v="23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24883F6-116B-D8D1-D0DF-A962726898A2}" dt="2023-08-04T00:43:11.268" v="230" actId="20577"/>
              <pc2:cmMkLst xmlns:pc2="http://schemas.microsoft.com/office/powerpoint/2019/9/main/command">
                <pc:docMk/>
                <pc:sldMk cId="3677626728" sldId="256"/>
                <pc2:cmMk id="{96D4831C-6081-438B-9CBF-BFAF04058E3F}"/>
              </pc2:cmMkLst>
            </pc226:cmChg>
            <pc226:cmChg xmlns:pc226="http://schemas.microsoft.com/office/powerpoint/2022/06/main/command" chg="add 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F24883F6-116B-D8D1-D0DF-A962726898A2}" dt="2023-08-04T00:43:11.268" v="230" actId="20577"/>
              <pc2:cmMkLst xmlns:pc2="http://schemas.microsoft.com/office/powerpoint/2019/9/main/command">
                <pc:docMk/>
                <pc:sldMk cId="3677626728" sldId="256"/>
                <pc2:cmMk id="{53E23F9B-7A66-46F2-8184-105CA22F5740}"/>
              </pc2:cmMkLst>
            </pc226:cmChg>
            <pc226:cmChg xmlns:pc226="http://schemas.microsoft.com/office/powerpoint/2022/06/main/command" chg="del mod">
              <pc226:chgData name="Jaymee Olivia R. Comia" userId="S::jorcomia@bpi.com.ph::2079e24d-6a27-45ca-8297-e6fda31c4683" providerId="AD" clId="Web-{F24883F6-116B-D8D1-D0DF-A962726898A2}" dt="2023-08-04T00:19:27.165" v="32"/>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6DE8ECC5-7C09-433A-9763-DED9851C4B5F}"/>
              </pc2:cmMkLst>
            </pc226:cmChg>
            <pc226:cmChg xmlns:pc226="http://schemas.microsoft.com/office/powerpoint/2022/06/main/command" chg="add 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F24883F6-116B-D8D1-D0DF-A962726898A2}" dt="2023-08-04T00:43:14.956" v="233"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BEA437E3-5C03-E55C-4213-367275161284}"/>
    <pc:docChg chg="modSld">
      <pc:chgData name="Loretta May Y. Rosario" userId="S::lmyrosario@bpi.com.ph::fe02064f-4370-4ff4-8b40-e24cea319a51" providerId="AD" clId="Web-{BEA437E3-5C03-E55C-4213-367275161284}" dt="2023-07-05T00:28:08.878" v="51" actId="20577"/>
      <pc:docMkLst>
        <pc:docMk/>
      </pc:docMkLst>
      <pc:sldChg chg="modSp delCm modCm">
        <pc:chgData name="Loretta May Y. Rosario" userId="S::lmyrosario@bpi.com.ph::fe02064f-4370-4ff4-8b40-e24cea319a51" providerId="AD" clId="Web-{BEA437E3-5C03-E55C-4213-367275161284}" dt="2023-07-05T00:28:08.878" v="51" actId="20577"/>
        <pc:sldMkLst>
          <pc:docMk/>
          <pc:sldMk cId="3677626728" sldId="256"/>
        </pc:sldMkLst>
        <pc:spChg chg="mod">
          <ac:chgData name="Loretta May Y. Rosario" userId="S::lmyrosario@bpi.com.ph::fe02064f-4370-4ff4-8b40-e24cea319a51" providerId="AD" clId="Web-{BEA437E3-5C03-E55C-4213-367275161284}" dt="2023-07-05T00:25:22.406" v="5" actId="20577"/>
          <ac:spMkLst>
            <pc:docMk/>
            <pc:sldMk cId="3677626728" sldId="256"/>
            <ac:spMk id="5" creationId="{00000000-0008-0000-0000-000045000000}"/>
          </ac:spMkLst>
        </pc:spChg>
        <pc:spChg chg="mod">
          <ac:chgData name="Loretta May Y. Rosario" userId="S::lmyrosario@bpi.com.ph::fe02064f-4370-4ff4-8b40-e24cea319a51" providerId="AD" clId="Web-{BEA437E3-5C03-E55C-4213-367275161284}" dt="2023-07-05T00:28:08.878" v="5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del">
              <pc226:chgData name="Loretta May Y. Rosario" userId="S::lmyrosario@bpi.com.ph::fe02064f-4370-4ff4-8b40-e24cea319a51" providerId="AD" clId="Web-{BEA437E3-5C03-E55C-4213-367275161284}" dt="2023-07-05T00:27:32.080" v="13"/>
              <pc2:cmMkLst xmlns:pc2="http://schemas.microsoft.com/office/powerpoint/2019/9/main/command">
                <pc:docMk/>
                <pc:sldMk cId="3677626728" sldId="256"/>
                <pc2:cmMk id="{677F481D-7D3B-4567-8BF9-AAA519DAA873}"/>
              </pc2:cmMkLst>
            </pc226:cmChg>
            <pc226:cmChg xmlns:pc226="http://schemas.microsoft.com/office/powerpoint/2022/06/main/command" chg="mod">
              <pc226:chgData name="Loretta May Y. Rosario" userId="S::lmyrosario@bpi.com.ph::fe02064f-4370-4ff4-8b40-e24cea319a51" providerId="AD" clId="Web-{BEA437E3-5C03-E55C-4213-367275161284}" dt="2023-07-05T00:25:14.921" v="1"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BEA437E3-5C03-E55C-4213-367275161284}" dt="2023-07-05T00:25:14.921" v="1"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BEA437E3-5C03-E55C-4213-367275161284}" dt="2023-07-05T00:25:14.921" v="1"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BEA437E3-5C03-E55C-4213-367275161284}" dt="2023-07-05T00:27:40.533" v="14"/>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BEA437E3-5C03-E55C-4213-367275161284}" dt="2023-07-05T00:28:08.878" v="5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BEA437E3-5C03-E55C-4213-367275161284}" dt="2023-07-05T00:28:08.878" v="51"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Loretta May Y. Rosario" userId="S::lmyrosario@bpi.com.ph::fe02064f-4370-4ff4-8b40-e24cea319a51" providerId="AD" clId="Web-{BEA437E3-5C03-E55C-4213-367275161284}" dt="2023-07-05T00:25:14.921" v="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FB51FCFC-F0D2-722F-8F98-9B10DAF2DFAE}"/>
    <pc:docChg chg="modSld">
      <pc:chgData name="Jaymee Olivia R. Comia" userId="S::jorcomia@bpi.com.ph::2079e24d-6a27-45ca-8297-e6fda31c4683" providerId="AD" clId="Web-{FB51FCFC-F0D2-722F-8F98-9B10DAF2DFAE}" dt="2023-06-30T00:56:06.040" v="3" actId="20577"/>
      <pc:docMkLst>
        <pc:docMk/>
      </pc:docMkLst>
      <pc:sldChg chg="modSp modCm">
        <pc:chgData name="Jaymee Olivia R. Comia" userId="S::jorcomia@bpi.com.ph::2079e24d-6a27-45ca-8297-e6fda31c4683" providerId="AD" clId="Web-{FB51FCFC-F0D2-722F-8F98-9B10DAF2DFAE}" dt="2023-06-30T00:56:06.040" v="3" actId="20577"/>
        <pc:sldMkLst>
          <pc:docMk/>
          <pc:sldMk cId="3677626728" sldId="256"/>
        </pc:sldMkLst>
        <pc:spChg chg="mod">
          <ac:chgData name="Jaymee Olivia R. Comia" userId="S::jorcomia@bpi.com.ph::2079e24d-6a27-45ca-8297-e6fda31c4683" providerId="AD" clId="Web-{FB51FCFC-F0D2-722F-8F98-9B10DAF2DFAE}" dt="2023-06-30T00:56:06.040" v="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B51FCFC-F0D2-722F-8F98-9B10DAF2DFAE}" dt="2023-06-30T00:56:03.836" v="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FB51FCFC-F0D2-722F-8F98-9B10DAF2DFAE}" dt="2023-06-30T00:56:03.836" v="2" actId="20577"/>
              <pc2:cmMkLst xmlns:pc2="http://schemas.microsoft.com/office/powerpoint/2019/9/main/command">
                <pc:docMk/>
                <pc:sldMk cId="3677626728" sldId="256"/>
                <pc2:cmMk id="{451484DD-9612-4E22-9D5B-F89B81EE1E62}"/>
              </pc2:cmMkLst>
            </pc226:cmChg>
          </p:ext>
        </pc:extLst>
      </pc:sldChg>
    </pc:docChg>
  </pc:docChgLst>
  <pc:docChgLst>
    <pc:chgData name="Jaymee Olivia R. Comia" userId="S::jorcomia@bpi.com.ph::2079e24d-6a27-45ca-8297-e6fda31c4683" providerId="AD" clId="Web-{D54E1F25-ECA4-642D-D1EC-472F0AAE9EB4}"/>
    <pc:docChg chg="modSld">
      <pc:chgData name="Jaymee Olivia R. Comia" userId="S::jorcomia@bpi.com.ph::2079e24d-6a27-45ca-8297-e6fda31c4683" providerId="AD" clId="Web-{D54E1F25-ECA4-642D-D1EC-472F0AAE9EB4}" dt="2023-07-19T00:05:26.227" v="9" actId="20577"/>
      <pc:docMkLst>
        <pc:docMk/>
      </pc:docMkLst>
      <pc:sldChg chg="modSp modCm">
        <pc:chgData name="Jaymee Olivia R. Comia" userId="S::jorcomia@bpi.com.ph::2079e24d-6a27-45ca-8297-e6fda31c4683" providerId="AD" clId="Web-{D54E1F25-ECA4-642D-D1EC-472F0AAE9EB4}" dt="2023-07-19T00:05:26.227" v="9" actId="20577"/>
        <pc:sldMkLst>
          <pc:docMk/>
          <pc:sldMk cId="3677626728" sldId="256"/>
        </pc:sldMkLst>
        <pc:spChg chg="mod">
          <ac:chgData name="Jaymee Olivia R. Comia" userId="S::jorcomia@bpi.com.ph::2079e24d-6a27-45ca-8297-e6fda31c4683" providerId="AD" clId="Web-{D54E1F25-ECA4-642D-D1EC-472F0AAE9EB4}" dt="2023-07-19T00:05:26.227" v="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D54E1F25-ECA4-642D-D1EC-472F0AAE9EB4}" dt="2023-07-19T00:05:26.227" v="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D54E1F25-ECA4-642D-D1EC-472F0AAE9EB4}" dt="2023-07-19T00:05:26.227" v="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D54E1F25-ECA4-642D-D1EC-472F0AAE9EB4}" dt="2023-07-19T00:05:26.227" v="9"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S::jrbjerezavi@bpi.com.ph::bbab206c-414b-4214-91b9-42bbaba5d4e1" providerId="AD" clId="Web-{756135A5-C073-05F4-8337-136B7DDE48DE}"/>
    <pc:docChg chg="modSld">
      <pc:chgData name="Jose Rafael B. Jereza Vi" userId="S::jrbjerezavi@bpi.com.ph::bbab206c-414b-4214-91b9-42bbaba5d4e1" providerId="AD" clId="Web-{756135A5-C073-05F4-8337-136B7DDE48DE}" dt="2023-07-26T23:53:46.124" v="290" actId="1076"/>
      <pc:docMkLst>
        <pc:docMk/>
      </pc:docMkLst>
      <pc:sldChg chg="addSp delSp modSp modCm">
        <pc:chgData name="Jose Rafael B. Jereza Vi" userId="S::jrbjerezavi@bpi.com.ph::bbab206c-414b-4214-91b9-42bbaba5d4e1" providerId="AD" clId="Web-{756135A5-C073-05F4-8337-136B7DDE48DE}" dt="2023-07-26T23:53:46.124" v="290" actId="1076"/>
        <pc:sldMkLst>
          <pc:docMk/>
          <pc:sldMk cId="3677626728" sldId="256"/>
        </pc:sldMkLst>
        <pc:spChg chg="mod">
          <ac:chgData name="Jose Rafael B. Jereza Vi" userId="S::jrbjerezavi@bpi.com.ph::bbab206c-414b-4214-91b9-42bbaba5d4e1" providerId="AD" clId="Web-{756135A5-C073-05F4-8337-136B7DDE48DE}" dt="2023-07-26T23:51:39.481" v="273" actId="20577"/>
          <ac:spMkLst>
            <pc:docMk/>
            <pc:sldMk cId="3677626728" sldId="256"/>
            <ac:spMk id="5" creationId="{00000000-0008-0000-0000-000045000000}"/>
          </ac:spMkLst>
        </pc:spChg>
        <pc:graphicFrameChg chg="add mod">
          <ac:chgData name="Jose Rafael B. Jereza Vi" userId="S::jrbjerezavi@bpi.com.ph::bbab206c-414b-4214-91b9-42bbaba5d4e1" providerId="AD" clId="Web-{756135A5-C073-05F4-8337-136B7DDE48DE}" dt="2023-07-26T23:53:32.890" v="285" actId="14100"/>
          <ac:graphicFrameMkLst>
            <pc:docMk/>
            <pc:sldMk cId="3677626728" sldId="256"/>
            <ac:graphicFrameMk id="2" creationId="{00000000-0008-0000-0000-000003000000}"/>
          </ac:graphicFrameMkLst>
        </pc:graphicFrameChg>
        <pc:graphicFrameChg chg="add mod">
          <ac:chgData name="Jose Rafael B. Jereza Vi" userId="S::jrbjerezavi@bpi.com.ph::bbab206c-414b-4214-91b9-42bbaba5d4e1" providerId="AD" clId="Web-{756135A5-C073-05F4-8337-136B7DDE48DE}" dt="2023-07-26T23:53:46.124" v="290" actId="1076"/>
          <ac:graphicFrameMkLst>
            <pc:docMk/>
            <pc:sldMk cId="3677626728" sldId="256"/>
            <ac:graphicFrameMk id="7" creationId="{00000000-0008-0000-0000-000007000000}"/>
          </ac:graphicFrameMkLst>
        </pc:graphicFrameChg>
        <pc:graphicFrameChg chg="del">
          <ac:chgData name="Jose Rafael B. Jereza Vi" userId="S::jrbjerezavi@bpi.com.ph::bbab206c-414b-4214-91b9-42bbaba5d4e1" providerId="AD" clId="Web-{756135A5-C073-05F4-8337-136B7DDE48DE}" dt="2023-07-26T23:53:03.123" v="277"/>
          <ac:graphicFrameMkLst>
            <pc:docMk/>
            <pc:sldMk cId="3677626728" sldId="256"/>
            <ac:graphicFrameMk id="9" creationId="{00000000-0008-0000-0000-000003000000}"/>
          </ac:graphicFrameMkLst>
        </pc:graphicFrameChg>
        <pc:graphicFrameChg chg="del">
          <ac:chgData name="Jose Rafael B. Jereza Vi" userId="S::jrbjerezavi@bpi.com.ph::bbab206c-414b-4214-91b9-42bbaba5d4e1" providerId="AD" clId="Web-{756135A5-C073-05F4-8337-136B7DDE48DE}" dt="2023-07-26T23:53:34.218" v="286"/>
          <ac:graphicFrameMkLst>
            <pc:docMk/>
            <pc:sldMk cId="3677626728" sldId="256"/>
            <ac:graphicFrameMk id="10" creationId="{00000000-0008-0000-0000-000007000000}"/>
          </ac:graphicFrameMkLst>
        </pc:graphicFrame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756135A5-C073-05F4-8337-136B7DDE48DE}" dt="2023-07-26T23:51:15.121" v="27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S::jrbjerezavi@bpi.com.ph::bbab206c-414b-4214-91b9-42bbaba5d4e1" providerId="AD" clId="Web-{756135A5-C073-05F4-8337-136B7DDE48DE}" dt="2023-07-26T23:51:15.121" v="270" actId="20577"/>
              <pc2:cmMkLst xmlns:pc2="http://schemas.microsoft.com/office/powerpoint/2019/9/main/command">
                <pc:docMk/>
                <pc:sldMk cId="3677626728" sldId="256"/>
                <pc2:cmMk id="{6DE8ECC5-7C09-433A-9763-DED9851C4B5F}"/>
              </pc2:cmMkLst>
            </pc226:cmChg>
          </p:ext>
        </pc:extLst>
      </pc:sldChg>
    </pc:docChg>
  </pc:docChgLst>
  <pc:docChgLst>
    <pc:chgData name="Hannah Nicole C. Cabrera" userId="S::hnccabrera@bpi.com.ph::687238b0-55cc-4952-a3e2-79eb6053de43" providerId="AD" clId="Web-{243A340C-6F33-177B-F90B-E406FA8124A4}"/>
    <pc:docChg chg="modSld">
      <pc:chgData name="Hannah Nicole C. Cabrera" userId="S::hnccabrera@bpi.com.ph::687238b0-55cc-4952-a3e2-79eb6053de43" providerId="AD" clId="Web-{243A340C-6F33-177B-F90B-E406FA8124A4}" dt="2023-08-04T00:47:13.739" v="105" actId="20577"/>
      <pc:docMkLst>
        <pc:docMk/>
      </pc:docMkLst>
      <pc:sldChg chg="modSp addCm modCm">
        <pc:chgData name="Hannah Nicole C. Cabrera" userId="S::hnccabrera@bpi.com.ph::687238b0-55cc-4952-a3e2-79eb6053de43" providerId="AD" clId="Web-{243A340C-6F33-177B-F90B-E406FA8124A4}" dt="2023-08-04T00:47:13.739" v="105" actId="20577"/>
        <pc:sldMkLst>
          <pc:docMk/>
          <pc:sldMk cId="3677626728" sldId="256"/>
        </pc:sldMkLst>
        <pc:spChg chg="mod">
          <ac:chgData name="Hannah Nicole C. Cabrera" userId="S::hnccabrera@bpi.com.ph::687238b0-55cc-4952-a3e2-79eb6053de43" providerId="AD" clId="Web-{243A340C-6F33-177B-F90B-E406FA8124A4}" dt="2023-08-04T00:47:13.739" v="105"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C0606811-1665-4B74-9922-3B65BEEBB4A9}"/>
              </pc2:cmMkLst>
            </pc226:cmChg>
            <pc226:cmChg xmlns:pc226="http://schemas.microsoft.com/office/powerpoint/2022/06/main/command" chg="add 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243A340C-6F33-177B-F90B-E406FA8124A4}" dt="2023-08-04T00:43:51.857" v="88"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243A340C-6F33-177B-F90B-E406FA8124A4}" dt="2023-08-04T00:47:13.739" v="10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243A340C-6F33-177B-F90B-E406FA8124A4}" dt="2023-08-04T00:43:51.857" v="88" actId="20577"/>
              <pc2:cmMkLst xmlns:pc2="http://schemas.microsoft.com/office/powerpoint/2019/9/main/command">
                <pc:docMk/>
                <pc:sldMk cId="3677626728" sldId="256"/>
                <pc2:cmMk id="{C2E63BE5-DC14-4018-A1BB-69B4FDD4B9BE}"/>
              </pc2:cmMkLst>
            </pc226:cmChg>
          </p:ext>
        </pc:extLst>
      </pc:sldChg>
    </pc:docChg>
  </pc:docChgLst>
  <pc:docChgLst>
    <pc:chgData name="Hannah Nicole C. Cabrera" userId="S::hnccabrera@bpi.com.ph::687238b0-55cc-4952-a3e2-79eb6053de43" providerId="AD" clId="Web-{6A749896-0578-93C9-3715-1E13EA1C3563}"/>
    <pc:docChg chg="modSld">
      <pc:chgData name="Hannah Nicole C. Cabrera" userId="S::hnccabrera@bpi.com.ph::687238b0-55cc-4952-a3e2-79eb6053de43" providerId="AD" clId="Web-{6A749896-0578-93C9-3715-1E13EA1C3563}" dt="2023-08-06T23:59:35.618" v="56" actId="20577"/>
      <pc:docMkLst>
        <pc:docMk/>
      </pc:docMkLst>
      <pc:sldChg chg="modSp addCm modCm">
        <pc:chgData name="Hannah Nicole C. Cabrera" userId="S::hnccabrera@bpi.com.ph::687238b0-55cc-4952-a3e2-79eb6053de43" providerId="AD" clId="Web-{6A749896-0578-93C9-3715-1E13EA1C3563}" dt="2023-08-06T23:59:35.618" v="56" actId="20577"/>
        <pc:sldMkLst>
          <pc:docMk/>
          <pc:sldMk cId="3677626728" sldId="256"/>
        </pc:sldMkLst>
        <pc:spChg chg="mod">
          <ac:chgData name="Hannah Nicole C. Cabrera" userId="S::hnccabrera@bpi.com.ph::687238b0-55cc-4952-a3e2-79eb6053de43" providerId="AD" clId="Web-{6A749896-0578-93C9-3715-1E13EA1C3563}" dt="2023-08-06T23:58:09.864" v="38" actId="20577"/>
          <ac:spMkLst>
            <pc:docMk/>
            <pc:sldMk cId="3677626728" sldId="256"/>
            <ac:spMk id="5" creationId="{00000000-0008-0000-0000-000045000000}"/>
          </ac:spMkLst>
        </pc:spChg>
        <pc:spChg chg="mod">
          <ac:chgData name="Hannah Nicole C. Cabrera" userId="S::hnccabrera@bpi.com.ph::687238b0-55cc-4952-a3e2-79eb6053de43" providerId="AD" clId="Web-{6A749896-0578-93C9-3715-1E13EA1C3563}" dt="2023-08-06T23:59:35.618" v="5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A749896-0578-93C9-3715-1E13EA1C3563}" dt="2023-08-06T23:58:09.864" v="3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6A749896-0578-93C9-3715-1E13EA1C3563}" dt="2023-08-06T23:58:09.864" v="3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6A749896-0578-93C9-3715-1E13EA1C3563}" dt="2023-08-06T23:58:09.864" v="38" actId="20577"/>
              <pc2:cmMkLst xmlns:pc2="http://schemas.microsoft.com/office/powerpoint/2019/9/main/command">
                <pc:docMk/>
                <pc:sldMk cId="3677626728" sldId="256"/>
                <pc2:cmMk id="{53E23F9B-7A66-46F2-8184-105CA22F5740}"/>
              </pc2:cmMkLst>
            </pc226:cmChg>
            <pc226:cmChg xmlns:pc226="http://schemas.microsoft.com/office/powerpoint/2022/06/main/command" chg="add 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Hannah Nicole C. Cabrera" userId="S::hnccabrera@bpi.com.ph::687238b0-55cc-4952-a3e2-79eb6053de43" providerId="AD" clId="Web-{6A749896-0578-93C9-3715-1E13EA1C3563}" dt="2023-08-06T23:58:09.864" v="3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Hannah Nicole C. Cabrera" userId="S::hnccabrera@bpi.com.ph::687238b0-55cc-4952-a3e2-79eb6053de43" providerId="AD" clId="Web-{6A749896-0578-93C9-3715-1E13EA1C3563}" dt="2023-08-06T23:59:32.399" v="55"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79133289-26AD-2614-A494-FD905E93D323}"/>
    <pc:docChg chg="modSld">
      <pc:chgData name="Jaymee Olivia R. Comia" userId="S::jorcomia@bpi.com.ph::2079e24d-6a27-45ca-8297-e6fda31c4683" providerId="AD" clId="Web-{79133289-26AD-2614-A494-FD905E93D323}" dt="2023-06-18T22:33:38.986" v="5" actId="20577"/>
      <pc:docMkLst>
        <pc:docMk/>
      </pc:docMkLst>
      <pc:sldChg chg="modSp modCm">
        <pc:chgData name="Jaymee Olivia R. Comia" userId="S::jorcomia@bpi.com.ph::2079e24d-6a27-45ca-8297-e6fda31c4683" providerId="AD" clId="Web-{79133289-26AD-2614-A494-FD905E93D323}" dt="2023-06-18T22:33:38.986" v="5" actId="20577"/>
        <pc:sldMkLst>
          <pc:docMk/>
          <pc:sldMk cId="3677626728" sldId="256"/>
        </pc:sldMkLst>
        <pc:spChg chg="mod">
          <ac:chgData name="Jaymee Olivia R. Comia" userId="S::jorcomia@bpi.com.ph::2079e24d-6a27-45ca-8297-e6fda31c4683" providerId="AD" clId="Web-{79133289-26AD-2614-A494-FD905E93D323}" dt="2023-06-18T22:33:37.346" v="4" actId="20577"/>
          <ac:spMkLst>
            <pc:docMk/>
            <pc:sldMk cId="3677626728" sldId="256"/>
            <ac:spMk id="5" creationId="{00000000-0008-0000-0000-000045000000}"/>
          </ac:spMkLst>
        </pc:spChg>
        <pc:spChg chg="mod">
          <ac:chgData name="Jaymee Olivia R. Comia" userId="S::jorcomia@bpi.com.ph::2079e24d-6a27-45ca-8297-e6fda31c4683" providerId="AD" clId="Web-{79133289-26AD-2614-A494-FD905E93D323}" dt="2023-06-18T22:33:38.986" v="5"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79133289-26AD-2614-A494-FD905E93D323}" dt="2023-06-18T22:33:38.986" v="5" actId="20577"/>
              <pc2:cmMkLst xmlns:pc2="http://schemas.microsoft.com/office/powerpoint/2019/9/main/command">
                <pc:docMk/>
                <pc:sldMk cId="3677626728" sldId="256"/>
                <pc2:cmMk id="{FEE5DA72-F910-4FFD-8B00-21F48CC9075D}"/>
              </pc2:cmMkLst>
            </pc226:cmChg>
          </p:ext>
        </pc:extLst>
      </pc:sldChg>
    </pc:docChg>
  </pc:docChgLst>
  <pc:docChgLst>
    <pc:chgData name="Evangeline Faye D. Abengoza" userId="S::efdabengoza@bpi.com.ph::4ff76b4a-d660-4a5f-a3e9-f1e2fb468c87" providerId="AD" clId="Web-{D49BB6BB-8010-F9F2-88CD-DEC451AC23AF}"/>
    <pc:docChg chg="modSld">
      <pc:chgData name="Evangeline Faye D. Abengoza" userId="S::efdabengoza@bpi.com.ph::4ff76b4a-d660-4a5f-a3e9-f1e2fb468c87" providerId="AD" clId="Web-{D49BB6BB-8010-F9F2-88CD-DEC451AC23AF}" dt="2023-06-18T23:49:26.603" v="14" actId="20577"/>
      <pc:docMkLst>
        <pc:docMk/>
      </pc:docMkLst>
      <pc:sldChg chg="modSp">
        <pc:chgData name="Evangeline Faye D. Abengoza" userId="S::efdabengoza@bpi.com.ph::4ff76b4a-d660-4a5f-a3e9-f1e2fb468c87" providerId="AD" clId="Web-{D49BB6BB-8010-F9F2-88CD-DEC451AC23AF}" dt="2023-06-18T23:49:26.603" v="14" actId="20577"/>
        <pc:sldMkLst>
          <pc:docMk/>
          <pc:sldMk cId="3677626728" sldId="256"/>
        </pc:sldMkLst>
        <pc:spChg chg="mod">
          <ac:chgData name="Evangeline Faye D. Abengoza" userId="S::efdabengoza@bpi.com.ph::4ff76b4a-d660-4a5f-a3e9-f1e2fb468c87" providerId="AD" clId="Web-{D49BB6BB-8010-F9F2-88CD-DEC451AC23AF}" dt="2023-06-18T23:49:26.603" v="14" actId="20577"/>
          <ac:spMkLst>
            <pc:docMk/>
            <pc:sldMk cId="3677626728" sldId="256"/>
            <ac:spMk id="6" creationId="{00000000-0008-0000-0000-000045000000}"/>
          </ac:spMkLst>
        </pc:spChg>
      </pc:sldChg>
    </pc:docChg>
  </pc:docChgLst>
  <pc:docChgLst>
    <pc:chgData name="Loretta May Y. Rosario" userId="S::lmyrosario@bpi.com.ph::fe02064f-4370-4ff4-8b40-e24cea319a51" providerId="AD" clId="Web-{FF228286-F98B-9F24-5310-3C11944F554A}"/>
    <pc:docChg chg="modSld">
      <pc:chgData name="Loretta May Y. Rosario" userId="S::lmyrosario@bpi.com.ph::fe02064f-4370-4ff4-8b40-e24cea319a51" providerId="AD" clId="Web-{FF228286-F98B-9F24-5310-3C11944F554A}" dt="2023-06-09T00:43:39.629" v="254" actId="20577"/>
      <pc:docMkLst>
        <pc:docMk/>
      </pc:docMkLst>
      <pc:sldChg chg="addSp delSp modSp modCm">
        <pc:chgData name="Loretta May Y. Rosario" userId="S::lmyrosario@bpi.com.ph::fe02064f-4370-4ff4-8b40-e24cea319a51" providerId="AD" clId="Web-{FF228286-F98B-9F24-5310-3C11944F554A}" dt="2023-06-09T00:43:39.629" v="254" actId="20577"/>
        <pc:sldMkLst>
          <pc:docMk/>
          <pc:sldMk cId="3677626728" sldId="256"/>
        </pc:sldMkLst>
        <pc:spChg chg="mod">
          <ac:chgData name="Loretta May Y. Rosario" userId="S::lmyrosario@bpi.com.ph::fe02064f-4370-4ff4-8b40-e24cea319a51" providerId="AD" clId="Web-{FF228286-F98B-9F24-5310-3C11944F554A}" dt="2023-06-08T23:58:40.126" v="128" actId="20577"/>
          <ac:spMkLst>
            <pc:docMk/>
            <pc:sldMk cId="3677626728" sldId="256"/>
            <ac:spMk id="5" creationId="{00000000-0008-0000-0000-000045000000}"/>
          </ac:spMkLst>
        </pc:spChg>
        <pc:spChg chg="mod">
          <ac:chgData name="Loretta May Y. Rosario" userId="S::lmyrosario@bpi.com.ph::fe02064f-4370-4ff4-8b40-e24cea319a51" providerId="AD" clId="Web-{FF228286-F98B-9F24-5310-3C11944F554A}" dt="2023-06-09T00:43:39.629" v="254" actId="20577"/>
          <ac:spMkLst>
            <pc:docMk/>
            <pc:sldMk cId="3677626728" sldId="256"/>
            <ac:spMk id="6" creationId="{00000000-0008-0000-0000-000045000000}"/>
          </ac:spMkLst>
        </pc:spChg>
        <pc:spChg chg="add del mod">
          <ac:chgData name="Loretta May Y. Rosario" userId="S::lmyrosario@bpi.com.ph::fe02064f-4370-4ff4-8b40-e24cea319a51" providerId="AD" clId="Web-{FF228286-F98B-9F24-5310-3C11944F554A}" dt="2023-06-08T23:58:53.845" v="132"/>
          <ac:spMkLst>
            <pc:docMk/>
            <pc:sldMk cId="3677626728" sldId="256"/>
            <ac:spMk id="7" creationId="{805D2602-900B-5064-04F7-73E172582434}"/>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FF228286-F98B-9F24-5310-3C11944F554A}" dt="2023-06-09T00:16:37.092" v="231"/>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FF228286-F98B-9F24-5310-3C11944F554A}" dt="2023-06-09T00:43:39.629" v="254"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FF228286-F98B-9F24-5310-3C11944F554A}" dt="2023-06-09T00:43:39.629" v="254"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Loretta May Y. Rosario" userId="S::lmyrosario@bpi.com.ph::fe02064f-4370-4ff4-8b40-e24cea319a51" providerId="AD" clId="Web-{FF228286-F98B-9F24-5310-3C11944F554A}" dt="2023-06-09T00:43:39.629" v="254" actId="20577"/>
              <pc2:cmMkLst xmlns:pc2="http://schemas.microsoft.com/office/powerpoint/2019/9/main/command">
                <pc:docMk/>
                <pc:sldMk cId="3677626728" sldId="256"/>
                <pc2:cmMk id="{2D72FD75-59E1-4F88-9631-B1CACEE33679}"/>
              </pc2:cmMkLst>
            </pc226:cmChg>
          </p:ext>
        </pc:extLst>
      </pc:sldChg>
    </pc:docChg>
  </pc:docChgLst>
  <pc:docChgLst>
    <pc:chgData name="Loretta May Y. Rosario" userId="S::lmyrosario@bpi.com.ph::fe02064f-4370-4ff4-8b40-e24cea319a51" providerId="AD" clId="Web-{6CB0B921-E89D-98AB-79AE-1F7342EB82CF}"/>
    <pc:docChg chg="modSld">
      <pc:chgData name="Loretta May Y. Rosario" userId="S::lmyrosario@bpi.com.ph::fe02064f-4370-4ff4-8b40-e24cea319a51" providerId="AD" clId="Web-{6CB0B921-E89D-98AB-79AE-1F7342EB82CF}" dt="2023-07-20T00:19:38.310" v="263"/>
      <pc:docMkLst>
        <pc:docMk/>
      </pc:docMkLst>
      <pc:sldChg chg="modSp modCm">
        <pc:chgData name="Loretta May Y. Rosario" userId="S::lmyrosario@bpi.com.ph::fe02064f-4370-4ff4-8b40-e24cea319a51" providerId="AD" clId="Web-{6CB0B921-E89D-98AB-79AE-1F7342EB82CF}" dt="2023-07-20T00:19:38.310" v="263"/>
        <pc:sldMkLst>
          <pc:docMk/>
          <pc:sldMk cId="3677626728" sldId="256"/>
        </pc:sldMkLst>
        <pc:spChg chg="mod">
          <ac:chgData name="Loretta May Y. Rosario" userId="S::lmyrosario@bpi.com.ph::fe02064f-4370-4ff4-8b40-e24cea319a51" providerId="AD" clId="Web-{6CB0B921-E89D-98AB-79AE-1F7342EB82CF}" dt="2023-07-20T00:19:19.856" v="262" actId="20577"/>
          <ac:spMkLst>
            <pc:docMk/>
            <pc:sldMk cId="3677626728" sldId="256"/>
            <ac:spMk id="5" creationId="{00000000-0008-0000-0000-000045000000}"/>
          </ac:spMkLst>
        </pc:spChg>
        <pc:spChg chg="mod">
          <ac:chgData name="Loretta May Y. Rosario" userId="S::lmyrosario@bpi.com.ph::fe02064f-4370-4ff4-8b40-e24cea319a51" providerId="AD" clId="Web-{6CB0B921-E89D-98AB-79AE-1F7342EB82CF}" dt="2023-07-20T00:15:34.209" v="12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CB0B921-E89D-98AB-79AE-1F7342EB82CF}" dt="2023-07-20T00:19:19.856" v="262"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Loretta May Y. Rosario" userId="S::lmyrosario@bpi.com.ph::fe02064f-4370-4ff4-8b40-e24cea319a51" providerId="AD" clId="Web-{6CB0B921-E89D-98AB-79AE-1F7342EB82CF}" dt="2023-07-20T00:19:19.856" v="262"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6CB0B921-E89D-98AB-79AE-1F7342EB82CF}" dt="2023-07-20T00:19:19.856" v="262"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Loretta May Y. Rosario" userId="S::lmyrosario@bpi.com.ph::fe02064f-4370-4ff4-8b40-e24cea319a51" providerId="AD" clId="Web-{6CB0B921-E89D-98AB-79AE-1F7342EB82CF}" dt="2023-07-20T00:15:19.474" v="126"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6CB0B921-E89D-98AB-79AE-1F7342EB82CF}" dt="2023-07-20T00:19:19.856" v="26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6CB0B921-E89D-98AB-79AE-1F7342EB82CF}" dt="2023-07-20T00:19:38.310" v="263"/>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6CB0B921-E89D-98AB-79AE-1F7342EB82CF}" dt="2023-07-20T00:15:19.474" v="12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CB0B921-E89D-98AB-79AE-1F7342EB82CF}" dt="2023-07-20T00:15:19.474" v="126"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Loretta May Y. Rosario" userId="S::lmyrosario@bpi.com.ph::fe02064f-4370-4ff4-8b40-e24cea319a51" providerId="AD" clId="Web-{6CB0B921-E89D-98AB-79AE-1F7342EB82CF}" dt="2023-07-20T00:19:19.856" v="262"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F80ACE61-5747-A7A9-8759-377D9AB9157D}"/>
    <pc:docChg chg="modSld">
      <pc:chgData name="Jaymee Olivia R. Comia" userId="S::jorcomia@bpi.com.ph::2079e24d-6a27-45ca-8297-e6fda31c4683" providerId="AD" clId="Web-{F80ACE61-5747-A7A9-8759-377D9AB9157D}" dt="2023-06-20T00:23:13.443" v="104" actId="20577"/>
      <pc:docMkLst>
        <pc:docMk/>
      </pc:docMkLst>
      <pc:sldChg chg="modSp modCm">
        <pc:chgData name="Jaymee Olivia R. Comia" userId="S::jorcomia@bpi.com.ph::2079e24d-6a27-45ca-8297-e6fda31c4683" providerId="AD" clId="Web-{F80ACE61-5747-A7A9-8759-377D9AB9157D}" dt="2023-06-20T00:23:13.443" v="104" actId="20577"/>
        <pc:sldMkLst>
          <pc:docMk/>
          <pc:sldMk cId="3677626728" sldId="256"/>
        </pc:sldMkLst>
        <pc:spChg chg="mod">
          <ac:chgData name="Jaymee Olivia R. Comia" userId="S::jorcomia@bpi.com.ph::2079e24d-6a27-45ca-8297-e6fda31c4683" providerId="AD" clId="Web-{F80ACE61-5747-A7A9-8759-377D9AB9157D}" dt="2023-06-20T00:23:13.443" v="10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80ACE61-5747-A7A9-8759-377D9AB9157D}" dt="2023-06-20T00:22:59.552" v="102" actId="20577"/>
              <pc2:cmMkLst xmlns:pc2="http://schemas.microsoft.com/office/powerpoint/2019/9/main/command">
                <pc:docMk/>
                <pc:sldMk cId="3677626728" sldId="256"/>
                <pc2:cmMk id="{68C6B523-6B1C-42D5-85BA-4A8804CD4B88}"/>
              </pc2:cmMkLst>
            </pc226:cmChg>
          </p:ext>
        </pc:extLst>
      </pc:sldChg>
    </pc:docChg>
  </pc:docChgLst>
  <pc:docChgLst>
    <pc:chgData name="Jaymee Olivia R. Comia" userId="S::jorcomia@bpi.com.ph::2079e24d-6a27-45ca-8297-e6fda31c4683" providerId="AD" clId="Web-{5984401A-2B99-E9EC-A779-C8F61976452E}"/>
    <pc:docChg chg="modSld">
      <pc:chgData name="Jaymee Olivia R. Comia" userId="S::jorcomia@bpi.com.ph::2079e24d-6a27-45ca-8297-e6fda31c4683" providerId="AD" clId="Web-{5984401A-2B99-E9EC-A779-C8F61976452E}" dt="2023-07-25T00:03:42.951" v="20" actId="20577"/>
      <pc:docMkLst>
        <pc:docMk/>
      </pc:docMkLst>
      <pc:sldChg chg="modSp modCm">
        <pc:chgData name="Jaymee Olivia R. Comia" userId="S::jorcomia@bpi.com.ph::2079e24d-6a27-45ca-8297-e6fda31c4683" providerId="AD" clId="Web-{5984401A-2B99-E9EC-A779-C8F61976452E}" dt="2023-07-25T00:03:42.951" v="20" actId="20577"/>
        <pc:sldMkLst>
          <pc:docMk/>
          <pc:sldMk cId="3677626728" sldId="256"/>
        </pc:sldMkLst>
        <pc:spChg chg="mod">
          <ac:chgData name="Jaymee Olivia R. Comia" userId="S::jorcomia@bpi.com.ph::2079e24d-6a27-45ca-8297-e6fda31c4683" providerId="AD" clId="Web-{5984401A-2B99-E9EC-A779-C8F61976452E}" dt="2023-07-25T00:03:42.951" v="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5984401A-2B99-E9EC-A779-C8F61976452E}" dt="2023-07-25T00:03:36.107" v="18"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5984401A-2B99-E9EC-A779-C8F61976452E}" dt="2023-07-25T00:03:36.107"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5984401A-2B99-E9EC-A779-C8F61976452E}" dt="2023-07-25T00:03:36.107" v="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5984401A-2B99-E9EC-A779-C8F61976452E}" dt="2023-07-25T00:03:36.107" v="18"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34EE3ABA-4C41-6649-F171-BBC5009467D4}"/>
    <pc:docChg chg="modSld">
      <pc:chgData name="Loretta May Y. Rosario" userId="S::lmyrosario@bpi.com.ph::fe02064f-4370-4ff4-8b40-e24cea319a51" providerId="AD" clId="Web-{34EE3ABA-4C41-6649-F171-BBC5009467D4}" dt="2023-07-28T00:10:51.194" v="227" actId="20577"/>
      <pc:docMkLst>
        <pc:docMk/>
      </pc:docMkLst>
      <pc:sldChg chg="modSp modCm">
        <pc:chgData name="Loretta May Y. Rosario" userId="S::lmyrosario@bpi.com.ph::fe02064f-4370-4ff4-8b40-e24cea319a51" providerId="AD" clId="Web-{34EE3ABA-4C41-6649-F171-BBC5009467D4}" dt="2023-07-28T00:10:51.194" v="227" actId="20577"/>
        <pc:sldMkLst>
          <pc:docMk/>
          <pc:sldMk cId="3677626728" sldId="256"/>
        </pc:sldMkLst>
        <pc:spChg chg="mod">
          <ac:chgData name="Loretta May Y. Rosario" userId="S::lmyrosario@bpi.com.ph::fe02064f-4370-4ff4-8b40-e24cea319a51" providerId="AD" clId="Web-{34EE3ABA-4C41-6649-F171-BBC5009467D4}" dt="2023-07-28T00:09:57.051" v="213" actId="20577"/>
          <ac:spMkLst>
            <pc:docMk/>
            <pc:sldMk cId="3677626728" sldId="256"/>
            <ac:spMk id="5" creationId="{00000000-0008-0000-0000-000045000000}"/>
          </ac:spMkLst>
        </pc:spChg>
        <pc:spChg chg="mod">
          <ac:chgData name="Loretta May Y. Rosario" userId="S::lmyrosario@bpi.com.ph::fe02064f-4370-4ff4-8b40-e24cea319a51" providerId="AD" clId="Web-{34EE3ABA-4C41-6649-F171-BBC5009467D4}" dt="2023-07-28T00:10:51.194" v="22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34EE3ABA-4C41-6649-F171-BBC5009467D4}" dt="2023-07-28T00:10:21.708" v="22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34EE3ABA-4C41-6649-F171-BBC5009467D4}" dt="2023-07-28T00:09:54.332" v="212"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34EE3ABA-4C41-6649-F171-BBC5009467D4}" dt="2023-07-27T23:53:01.655" v="11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34EE3ABA-4C41-6649-F171-BBC5009467D4}" dt="2023-07-28T00:10:21.708" v="22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34EE3ABA-4C41-6649-F171-BBC5009467D4}" dt="2023-07-28T00:09:54.332" v="212"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34EE3ABA-4C41-6649-F171-BBC5009467D4}" dt="2023-07-28T00:10:21.708" v="224"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817E7220-0683-20FB-BE60-8CA0CE19C199}"/>
    <pc:docChg chg="modSld">
      <pc:chgData name="Jaymee Olivia R. Comia" userId="S::jorcomia@bpi.com.ph::2079e24d-6a27-45ca-8297-e6fda31c4683" providerId="AD" clId="Web-{817E7220-0683-20FB-BE60-8CA0CE19C199}" dt="2023-07-13T23:49:56.317" v="126"/>
      <pc:docMkLst>
        <pc:docMk/>
      </pc:docMkLst>
      <pc:sldChg chg="addSp delSp modSp modCm">
        <pc:chgData name="Jaymee Olivia R. Comia" userId="S::jorcomia@bpi.com.ph::2079e24d-6a27-45ca-8297-e6fda31c4683" providerId="AD" clId="Web-{817E7220-0683-20FB-BE60-8CA0CE19C199}" dt="2023-07-13T23:49:56.317" v="126"/>
        <pc:sldMkLst>
          <pc:docMk/>
          <pc:sldMk cId="3677626728" sldId="256"/>
        </pc:sldMkLst>
        <pc:spChg chg="mod">
          <ac:chgData name="Jaymee Olivia R. Comia" userId="S::jorcomia@bpi.com.ph::2079e24d-6a27-45ca-8297-e6fda31c4683" providerId="AD" clId="Web-{817E7220-0683-20FB-BE60-8CA0CE19C199}" dt="2023-07-13T22:55:01.314" v="1" actId="20577"/>
          <ac:spMkLst>
            <pc:docMk/>
            <pc:sldMk cId="3677626728" sldId="256"/>
            <ac:spMk id="5" creationId="{00000000-0008-0000-0000-000045000000}"/>
          </ac:spMkLst>
        </pc:spChg>
        <pc:spChg chg="mod">
          <ac:chgData name="Jaymee Olivia R. Comia" userId="S::jorcomia@bpi.com.ph::2079e24d-6a27-45ca-8297-e6fda31c4683" providerId="AD" clId="Web-{817E7220-0683-20FB-BE60-8CA0CE19C199}" dt="2023-07-13T23:48:39.111" v="125" actId="20577"/>
          <ac:spMkLst>
            <pc:docMk/>
            <pc:sldMk cId="3677626728" sldId="256"/>
            <ac:spMk id="6" creationId="{00000000-0008-0000-0000-000045000000}"/>
          </ac:spMkLst>
        </pc:spChg>
        <pc:spChg chg="add del mod">
          <ac:chgData name="Jaymee Olivia R. Comia" userId="S::jorcomia@bpi.com.ph::2079e24d-6a27-45ca-8297-e6fda31c4683" providerId="AD" clId="Web-{817E7220-0683-20FB-BE60-8CA0CE19C199}" dt="2023-07-13T22:59:03.597" v="7"/>
          <ac:spMkLst>
            <pc:docMk/>
            <pc:sldMk cId="3677626728" sldId="256"/>
            <ac:spMk id="7" creationId="{A5A199AD-9114-425E-FE39-A95AF1E1E389}"/>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817E7220-0683-20FB-BE60-8CA0CE19C199}" dt="2023-07-13T23:43:35.864" v="112"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817E7220-0683-20FB-BE60-8CA0CE19C199}" dt="2023-07-13T22:55:00.252"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817E7220-0683-20FB-BE60-8CA0CE19C199}" dt="2023-07-13T23:49:56.317" v="126"/>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817E7220-0683-20FB-BE60-8CA0CE19C199}" dt="2023-07-13T23:48:39.111" v="12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817E7220-0683-20FB-BE60-8CA0CE19C199}" dt="2023-07-13T23:48:39.111" v="125"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aymee Olivia R. Comia" userId="S::jorcomia@bpi.com.ph::2079e24d-6a27-45ca-8297-e6fda31c4683" providerId="AD" clId="Web-{817E7220-0683-20FB-BE60-8CA0CE19C199}" dt="2023-07-13T23:43:35.864" v="112"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0D529AD7-E650-9A38-85D4-D72D1E3BE912}"/>
    <pc:docChg chg="modSld">
      <pc:chgData name="Jaymee Olivia R. Comia" userId="S::jorcomia@bpi.com.ph::2079e24d-6a27-45ca-8297-e6fda31c4683" providerId="AD" clId="Web-{0D529AD7-E650-9A38-85D4-D72D1E3BE912}" dt="2023-07-21T00:05:50.486" v="120" actId="20577"/>
      <pc:docMkLst>
        <pc:docMk/>
      </pc:docMkLst>
      <pc:sldChg chg="modSp modCm">
        <pc:chgData name="Jaymee Olivia R. Comia" userId="S::jorcomia@bpi.com.ph::2079e24d-6a27-45ca-8297-e6fda31c4683" providerId="AD" clId="Web-{0D529AD7-E650-9A38-85D4-D72D1E3BE912}" dt="2023-07-21T00:05:50.486" v="120" actId="20577"/>
        <pc:sldMkLst>
          <pc:docMk/>
          <pc:sldMk cId="3677626728" sldId="256"/>
        </pc:sldMkLst>
        <pc:spChg chg="mod">
          <ac:chgData name="Jaymee Olivia R. Comia" userId="S::jorcomia@bpi.com.ph::2079e24d-6a27-45ca-8297-e6fda31c4683" providerId="AD" clId="Web-{0D529AD7-E650-9A38-85D4-D72D1E3BE912}" dt="2023-07-21T00:05:50.486" v="1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D529AD7-E650-9A38-85D4-D72D1E3BE912}" dt="2023-07-21T00:05:50.486" v="120"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0D529AD7-E650-9A38-85D4-D72D1E3BE912}" dt="2023-07-21T00:05:50.486" v="12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0D529AD7-E650-9A38-85D4-D72D1E3BE912}" dt="2023-07-21T00:05:50.486" v="12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0D529AD7-E650-9A38-85D4-D72D1E3BE912}" dt="2023-07-21T00:05:50.486" v="120"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728237FC-6CB2-F1D5-1381-1FC1458DCDD1}"/>
    <pc:docChg chg="modSld">
      <pc:chgData name="Evangeline Faye D. Abengoza" userId="S::efdabengoza@bpi.com.ph::4ff76b4a-d660-4a5f-a3e9-f1e2fb468c87" providerId="AD" clId="Web-{728237FC-6CB2-F1D5-1381-1FC1458DCDD1}" dt="2023-06-21T00:34:36.955" v="57" actId="20577"/>
      <pc:docMkLst>
        <pc:docMk/>
      </pc:docMkLst>
      <pc:sldChg chg="modSp delCm modCm">
        <pc:chgData name="Evangeline Faye D. Abengoza" userId="S::efdabengoza@bpi.com.ph::4ff76b4a-d660-4a5f-a3e9-f1e2fb468c87" providerId="AD" clId="Web-{728237FC-6CB2-F1D5-1381-1FC1458DCDD1}" dt="2023-06-21T00:34:36.955" v="57" actId="20577"/>
        <pc:sldMkLst>
          <pc:docMk/>
          <pc:sldMk cId="3677626728" sldId="256"/>
        </pc:sldMkLst>
        <pc:spChg chg="mod">
          <ac:chgData name="Evangeline Faye D. Abengoza" userId="S::efdabengoza@bpi.com.ph::4ff76b4a-d660-4a5f-a3e9-f1e2fb468c87" providerId="AD" clId="Web-{728237FC-6CB2-F1D5-1381-1FC1458DCDD1}" dt="2023-06-21T00:34:36.955" v="5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728237FC-6CB2-F1D5-1381-1FC1458DCDD1}" dt="2023-06-21T00:34:36.955" v="57"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Evangeline Faye D. Abengoza" userId="S::efdabengoza@bpi.com.ph::4ff76b4a-d660-4a5f-a3e9-f1e2fb468c87" providerId="AD" clId="Web-{728237FC-6CB2-F1D5-1381-1FC1458DCDD1}" dt="2023-06-21T00:34:36.955" v="57" actId="20577"/>
              <pc2:cmMkLst xmlns:pc2="http://schemas.microsoft.com/office/powerpoint/2019/9/main/command">
                <pc:docMk/>
                <pc:sldMk cId="3677626728" sldId="256"/>
                <pc2:cmMk id="{2C058BD9-FC48-4DA0-97FB-ADAEAAE169BC}"/>
              </pc2:cmMkLst>
            </pc226:cmChg>
            <pc226:cmChg xmlns:pc226="http://schemas.microsoft.com/office/powerpoint/2022/06/main/command" chg="del">
              <pc226:chgData name="Evangeline Faye D. Abengoza" userId="S::efdabengoza@bpi.com.ph::4ff76b4a-d660-4a5f-a3e9-f1e2fb468c87" providerId="AD" clId="Web-{728237FC-6CB2-F1D5-1381-1FC1458DCDD1}" dt="2023-06-21T00:19:36.700" v="2"/>
              <pc2:cmMkLst xmlns:pc2="http://schemas.microsoft.com/office/powerpoint/2019/9/main/command">
                <pc:docMk/>
                <pc:sldMk cId="3677626728" sldId="256"/>
                <pc2:cmMk id="{DF0847EB-1412-429E-959E-A530B165F0F3}"/>
              </pc2:cmMkLst>
            </pc226:cmChg>
          </p:ext>
        </pc:extLst>
      </pc:sldChg>
    </pc:docChg>
  </pc:docChgLst>
  <pc:docChgLst>
    <pc:chgData name="Jaymee Olivia R. Comia" userId="S::jorcomia@bpi.com.ph::2079e24d-6a27-45ca-8297-e6fda31c4683" providerId="AD" clId="Web-{ADAD3EE6-89BD-9000-8CF7-BDA1FDF17CF8}"/>
    <pc:docChg chg="modSld">
      <pc:chgData name="Jaymee Olivia R. Comia" userId="S::jorcomia@bpi.com.ph::2079e24d-6a27-45ca-8297-e6fda31c4683" providerId="AD" clId="Web-{ADAD3EE6-89BD-9000-8CF7-BDA1FDF17CF8}" dt="2023-08-10T00:36:40.824" v="20" actId="20577"/>
      <pc:docMkLst>
        <pc:docMk/>
      </pc:docMkLst>
      <pc:sldChg chg="modSp modCm">
        <pc:chgData name="Jaymee Olivia R. Comia" userId="S::jorcomia@bpi.com.ph::2079e24d-6a27-45ca-8297-e6fda31c4683" providerId="AD" clId="Web-{ADAD3EE6-89BD-9000-8CF7-BDA1FDF17CF8}" dt="2023-08-10T00:36:40.824" v="20" actId="20577"/>
        <pc:sldMkLst>
          <pc:docMk/>
          <pc:sldMk cId="3677626728" sldId="256"/>
        </pc:sldMkLst>
        <pc:spChg chg="mod">
          <ac:chgData name="Jaymee Olivia R. Comia" userId="S::jorcomia@bpi.com.ph::2079e24d-6a27-45ca-8297-e6fda31c4683" providerId="AD" clId="Web-{ADAD3EE6-89BD-9000-8CF7-BDA1FDF17CF8}" dt="2023-08-10T00:36:40.824" v="2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ADAD3EE6-89BD-9000-8CF7-BDA1FDF17CF8}" dt="2023-08-10T00:36:35.168" v="18"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35B9D1D9-A96C-C4CB-48CA-9EAE6AC7AD11}"/>
    <pc:docChg chg="modSld">
      <pc:chgData name="Jaymee Olivia R. Comia" userId="S::jorcomia@bpi.com.ph::2079e24d-6a27-45ca-8297-e6fda31c4683" providerId="AD" clId="Web-{35B9D1D9-A96C-C4CB-48CA-9EAE6AC7AD11}" dt="2023-07-05T23:28:32.745" v="79"/>
      <pc:docMkLst>
        <pc:docMk/>
      </pc:docMkLst>
      <pc:sldChg chg="modSp addCm delCm modCm">
        <pc:chgData name="Jaymee Olivia R. Comia" userId="S::jorcomia@bpi.com.ph::2079e24d-6a27-45ca-8297-e6fda31c4683" providerId="AD" clId="Web-{35B9D1D9-A96C-C4CB-48CA-9EAE6AC7AD11}" dt="2023-07-05T23:28:32.745" v="79"/>
        <pc:sldMkLst>
          <pc:docMk/>
          <pc:sldMk cId="3677626728" sldId="256"/>
        </pc:sldMkLst>
        <pc:spChg chg="mod">
          <ac:chgData name="Jaymee Olivia R. Comia" userId="S::jorcomia@bpi.com.ph::2079e24d-6a27-45ca-8297-e6fda31c4683" providerId="AD" clId="Web-{35B9D1D9-A96C-C4CB-48CA-9EAE6AC7AD11}" dt="2023-07-05T22:22:18.852" v="0" actId="20577"/>
          <ac:spMkLst>
            <pc:docMk/>
            <pc:sldMk cId="3677626728" sldId="256"/>
            <ac:spMk id="5" creationId="{00000000-0008-0000-0000-000045000000}"/>
          </ac:spMkLst>
        </pc:spChg>
        <pc:spChg chg="mod">
          <ac:chgData name="Jaymee Olivia R. Comia" userId="S::jorcomia@bpi.com.ph::2079e24d-6a27-45ca-8297-e6fda31c4683" providerId="AD" clId="Web-{35B9D1D9-A96C-C4CB-48CA-9EAE6AC7AD11}" dt="2023-07-05T23:23:15.690" v="7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Jaymee Olivia R. Comia" userId="S::jorcomia@bpi.com.ph::2079e24d-6a27-45ca-8297-e6fda31c4683" providerId="AD" clId="Web-{35B9D1D9-A96C-C4CB-48CA-9EAE6AC7AD11}" dt="2023-07-05T23:28:32.745" v="79"/>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35B9D1D9-A96C-C4CB-48CA-9EAE6AC7AD11}" dt="2023-07-05T23:23:14.081" v="76" actId="20577"/>
              <pc2:cmMkLst xmlns:pc2="http://schemas.microsoft.com/office/powerpoint/2019/9/main/command">
                <pc:docMk/>
                <pc:sldMk cId="3677626728" sldId="256"/>
                <pc2:cmMk id="{4340AAB8-100B-4ED6-866A-1FA702E1BB5B}"/>
              </pc2:cmMkLst>
            </pc226:cmChg>
            <pc226:cmChg xmlns:pc226="http://schemas.microsoft.com/office/powerpoint/2022/06/main/command" chg="add mod">
              <pc226:chgData name="Jaymee Olivia R. Comia" userId="S::jorcomia@bpi.com.ph::2079e24d-6a27-45ca-8297-e6fda31c4683" providerId="AD" clId="Web-{35B9D1D9-A96C-C4CB-48CA-9EAE6AC7AD11}" dt="2023-07-05T23:23:14.081" v="76" actId="20577"/>
              <pc2:cmMkLst xmlns:pc2="http://schemas.microsoft.com/office/powerpoint/2019/9/main/command">
                <pc:docMk/>
                <pc:sldMk cId="3677626728" sldId="256"/>
                <pc2:cmMk id="{57A253D7-FE2E-4004-A02D-71C2C58631DE}"/>
              </pc2:cmMkLst>
            </pc226:cmChg>
            <pc226:cmChg xmlns:pc226="http://schemas.microsoft.com/office/powerpoint/2022/06/main/command" chg="del mod">
              <pc226:chgData name="Jaymee Olivia R. Comia" userId="S::jorcomia@bpi.com.ph::2079e24d-6a27-45ca-8297-e6fda31c4683" providerId="AD" clId="Web-{35B9D1D9-A96C-C4CB-48CA-9EAE6AC7AD11}" dt="2023-07-05T23:27:48.712" v="78"/>
              <pc2:cmMkLst xmlns:pc2="http://schemas.microsoft.com/office/powerpoint/2019/9/main/command">
                <pc:docMk/>
                <pc:sldMk cId="3677626728" sldId="256"/>
                <pc2:cmMk id="{451484DD-9612-4E22-9D5B-F89B81EE1E62}"/>
              </pc2:cmMkLst>
            </pc226:cmChg>
          </p:ext>
        </pc:extLst>
      </pc:sldChg>
    </pc:docChg>
  </pc:docChgLst>
  <pc:docChgLst>
    <pc:chgData name="Jose Rafael B. Jereza Vi" userId="S::jrbjerezavi@bpi.com.ph::bbab206c-414b-4214-91b9-42bbaba5d4e1" providerId="AD" clId="Web-{984968F1-E42C-770C-2FC5-735856B4D284}"/>
    <pc:docChg chg="modSld">
      <pc:chgData name="Jose Rafael B. Jereza Vi" userId="S::jrbjerezavi@bpi.com.ph::bbab206c-414b-4214-91b9-42bbaba5d4e1" providerId="AD" clId="Web-{984968F1-E42C-770C-2FC5-735856B4D284}" dt="2023-06-29T00:28:55.961" v="77" actId="20577"/>
      <pc:docMkLst>
        <pc:docMk/>
      </pc:docMkLst>
      <pc:sldChg chg="modSp modCm">
        <pc:chgData name="Jose Rafael B. Jereza Vi" userId="S::jrbjerezavi@bpi.com.ph::bbab206c-414b-4214-91b9-42bbaba5d4e1" providerId="AD" clId="Web-{984968F1-E42C-770C-2FC5-735856B4D284}" dt="2023-06-29T00:28:55.961" v="77" actId="20577"/>
        <pc:sldMkLst>
          <pc:docMk/>
          <pc:sldMk cId="3677626728" sldId="256"/>
        </pc:sldMkLst>
        <pc:spChg chg="mod">
          <ac:chgData name="Jose Rafael B. Jereza Vi" userId="S::jrbjerezavi@bpi.com.ph::bbab206c-414b-4214-91b9-42bbaba5d4e1" providerId="AD" clId="Web-{984968F1-E42C-770C-2FC5-735856B4D284}" dt="2023-06-29T00:28:55.961" v="77"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984968F1-E42C-770C-2FC5-735856B4D284}" dt="2023-06-29T00:28:44.070" v="76"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984968F1-E42C-770C-2FC5-735856B4D284}" dt="2023-06-29T00:28:44.070" v="76"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984968F1-E42C-770C-2FC5-735856B4D284}" dt="2023-06-29T00:28:44.070" v="76"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240ED303-5D74-FAB4-D532-E706BD4817C7}"/>
    <pc:docChg chg="modSld">
      <pc:chgData name="Loretta May Y. Rosario" userId="S::lmyrosario@bpi.com.ph::fe02064f-4370-4ff4-8b40-e24cea319a51" providerId="AD" clId="Web-{240ED303-5D74-FAB4-D532-E706BD4817C7}" dt="2023-07-10T00:06:18.025" v="215"/>
      <pc:docMkLst>
        <pc:docMk/>
      </pc:docMkLst>
      <pc:sldChg chg="modSp modCm">
        <pc:chgData name="Loretta May Y. Rosario" userId="S::lmyrosario@bpi.com.ph::fe02064f-4370-4ff4-8b40-e24cea319a51" providerId="AD" clId="Web-{240ED303-5D74-FAB4-D532-E706BD4817C7}" dt="2023-07-10T00:06:18.025" v="215"/>
        <pc:sldMkLst>
          <pc:docMk/>
          <pc:sldMk cId="3677626728" sldId="256"/>
        </pc:sldMkLst>
        <pc:spChg chg="mod">
          <ac:chgData name="Loretta May Y. Rosario" userId="S::lmyrosario@bpi.com.ph::fe02064f-4370-4ff4-8b40-e24cea319a51" providerId="AD" clId="Web-{240ED303-5D74-FAB4-D532-E706BD4817C7}" dt="2023-07-10T00:02:20.673" v="170" actId="20577"/>
          <ac:spMkLst>
            <pc:docMk/>
            <pc:sldMk cId="3677626728" sldId="256"/>
            <ac:spMk id="5" creationId="{00000000-0008-0000-0000-000045000000}"/>
          </ac:spMkLst>
        </pc:spChg>
        <pc:spChg chg="mod">
          <ac:chgData name="Loretta May Y. Rosario" userId="S::lmyrosario@bpi.com.ph::fe02064f-4370-4ff4-8b40-e24cea319a51" providerId="AD" clId="Web-{240ED303-5D74-FAB4-D532-E706BD4817C7}" dt="2023-07-10T00:06:04.087" v="21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240ED303-5D74-FAB4-D532-E706BD4817C7}" dt="2023-07-10T00:05:53.805" v="213"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Loretta May Y. Rosario" userId="S::lmyrosario@bpi.com.ph::fe02064f-4370-4ff4-8b40-e24cea319a51" providerId="AD" clId="Web-{240ED303-5D74-FAB4-D532-E706BD4817C7}" dt="2023-07-10T00:02:11.126" v="169"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Loretta May Y. Rosario" userId="S::lmyrosario@bpi.com.ph::fe02064f-4370-4ff4-8b40-e24cea319a51" providerId="AD" clId="Web-{240ED303-5D74-FAB4-D532-E706BD4817C7}" dt="2023-07-10T00:02:11.126" v="16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240ED303-5D74-FAB4-D532-E706BD4817C7}" dt="2023-07-10T00:02:11.126" v="16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240ED303-5D74-FAB4-D532-E706BD4817C7}" dt="2023-07-10T00:02:11.126" v="169"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240ED303-5D74-FAB4-D532-E706BD4817C7}" dt="2023-07-10T00:06:18.025" v="21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240ED303-5D74-FAB4-D532-E706BD4817C7}" dt="2023-07-10T00:05:53.805" v="2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240ED303-5D74-FAB4-D532-E706BD4817C7}" dt="2023-07-10T00:05:53.805" v="213"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240ED303-5D74-FAB4-D532-E706BD4817C7}" dt="2023-07-10T00:02:11.126" v="169"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1259E4CB-43F5-4037-96D2-AA17A6E3AD6D}"/>
    <pc:docChg chg="undo custSel modSld">
      <pc:chgData name="Allen Thomas B. Calica" userId="f22792cf-4dc4-41b3-8337-c90086280e27" providerId="ADAL" clId="{1259E4CB-43F5-4037-96D2-AA17A6E3AD6D}" dt="2023-07-31T01:04:33.384" v="314" actId="20577"/>
      <pc:docMkLst>
        <pc:docMk/>
      </pc:docMkLst>
      <pc:sldChg chg="modSp mod modCm">
        <pc:chgData name="Allen Thomas B. Calica" userId="f22792cf-4dc4-41b3-8337-c90086280e27" providerId="ADAL" clId="{1259E4CB-43F5-4037-96D2-AA17A6E3AD6D}" dt="2023-07-31T01:04:33.384" v="314" actId="20577"/>
        <pc:sldMkLst>
          <pc:docMk/>
          <pc:sldMk cId="3677626728" sldId="256"/>
        </pc:sldMkLst>
        <pc:spChg chg="mod">
          <ac:chgData name="Allen Thomas B. Calica" userId="f22792cf-4dc4-41b3-8337-c90086280e27" providerId="ADAL" clId="{1259E4CB-43F5-4037-96D2-AA17A6E3AD6D}" dt="2023-07-31T00:58:28.059" v="264" actId="20577"/>
          <ac:spMkLst>
            <pc:docMk/>
            <pc:sldMk cId="3677626728" sldId="256"/>
            <ac:spMk id="5" creationId="{00000000-0008-0000-0000-000045000000}"/>
          </ac:spMkLst>
        </pc:spChg>
        <pc:spChg chg="mod">
          <ac:chgData name="Allen Thomas B. Calica" userId="f22792cf-4dc4-41b3-8337-c90086280e27" providerId="ADAL" clId="{1259E4CB-43F5-4037-96D2-AA17A6E3AD6D}" dt="2023-07-31T01:04:33.384" v="314" actId="20577"/>
          <ac:spMkLst>
            <pc:docMk/>
            <pc:sldMk cId="3677626728" sldId="256"/>
            <ac:spMk id="6" creationId="{00000000-0008-0000-0000-000045000000}"/>
          </ac:spMkLst>
        </pc:spChg>
        <pc:graphicFrameChg chg="modGraphic">
          <ac:chgData name="Allen Thomas B. Calica" userId="f22792cf-4dc4-41b3-8337-c90086280e27" providerId="ADAL" clId="{1259E4CB-43F5-4037-96D2-AA17A6E3AD6D}" dt="2023-07-21T00:51:32.291" v="1" actId="20577"/>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1259E4CB-43F5-4037-96D2-AA17A6E3AD6D}" dt="2023-07-24T01:02:04.540" v="261"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Allen Thomas B. Calica" userId="f22792cf-4dc4-41b3-8337-c90086280e27" providerId="ADAL" clId="{1259E4CB-43F5-4037-96D2-AA17A6E3AD6D}" dt="2023-07-31T00:58:28.059" v="264"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Allen Thomas B. Calica" userId="f22792cf-4dc4-41b3-8337-c90086280e27" providerId="ADAL" clId="{1259E4CB-43F5-4037-96D2-AA17A6E3AD6D}" dt="2023-07-24T00:57:10.542" v="249"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Allen Thomas B. Calica" userId="f22792cf-4dc4-41b3-8337-c90086280e27" providerId="ADAL" clId="{1259E4CB-43F5-4037-96D2-AA17A6E3AD6D}" dt="2023-07-31T01:04:33.384" v="314"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1259E4CB-43F5-4037-96D2-AA17A6E3AD6D}" dt="2023-07-31T00:58:28.059" v="26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Allen Thomas B. Calica" userId="f22792cf-4dc4-41b3-8337-c90086280e27" providerId="ADAL" clId="{1259E4CB-43F5-4037-96D2-AA17A6E3AD6D}" dt="2023-07-21T00:50:39.115" v="0" actId="2056"/>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Allen Thomas B. Calica" userId="f22792cf-4dc4-41b3-8337-c90086280e27" providerId="ADAL" clId="{1259E4CB-43F5-4037-96D2-AA17A6E3AD6D}" dt="2023-07-31T01:04:33.384" v="31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1259E4CB-43F5-4037-96D2-AA17A6E3AD6D}" dt="2023-07-31T01:04:33.384" v="314"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Allen Thomas B. Calica" userId="f22792cf-4dc4-41b3-8337-c90086280e27" providerId="ADAL" clId="{1259E4CB-43F5-4037-96D2-AA17A6E3AD6D}" dt="2023-07-31T00:58:28.059" v="264"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Allen Thomas B. Calica" userId="f22792cf-4dc4-41b3-8337-c90086280e27" providerId="ADAL" clId="{1259E4CB-43F5-4037-96D2-AA17A6E3AD6D}" dt="2023-07-31T01:04:33.384" v="314"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Allen Thomas B. Calica" userId="f22792cf-4dc4-41b3-8337-c90086280e27" providerId="ADAL" clId="{1259E4CB-43F5-4037-96D2-AA17A6E3AD6D}" dt="2023-07-24T00:57:10.542" v="249"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69972CDB-F941-C913-4966-A9F421D78C00}"/>
    <pc:docChg chg="modSld">
      <pc:chgData name="Hannah Nicole C. Cabrera" userId="S::hnccabrera@bpi.com.ph::687238b0-55cc-4952-a3e2-79eb6053de43" providerId="AD" clId="Web-{69972CDB-F941-C913-4966-A9F421D78C00}" dt="2023-07-10T00:25:41.543" v="19"/>
      <pc:docMkLst>
        <pc:docMk/>
      </pc:docMkLst>
      <pc:sldChg chg="addSp delSp modSp">
        <pc:chgData name="Hannah Nicole C. Cabrera" userId="S::hnccabrera@bpi.com.ph::687238b0-55cc-4952-a3e2-79eb6053de43" providerId="AD" clId="Web-{69972CDB-F941-C913-4966-A9F421D78C00}" dt="2023-07-10T00:25:41.543" v="19"/>
        <pc:sldMkLst>
          <pc:docMk/>
          <pc:sldMk cId="3677626728" sldId="256"/>
        </pc:sldMkLst>
        <pc:graphicFrameChg chg="del">
          <ac:chgData name="Hannah Nicole C. Cabrera" userId="S::hnccabrera@bpi.com.ph::687238b0-55cc-4952-a3e2-79eb6053de43" providerId="AD" clId="Web-{69972CDB-F941-C913-4966-A9F421D78C00}" dt="2023-07-10T00:22:36.881" v="0"/>
          <ac:graphicFrameMkLst>
            <pc:docMk/>
            <pc:sldMk cId="3677626728" sldId="256"/>
            <ac:graphicFrameMk id="7" creationId="{760736C0-BB2D-0584-2ECD-D16B84CFCB09}"/>
          </ac:graphicFrameMkLst>
        </pc:graphicFrameChg>
        <pc:graphicFrameChg chg="add del mod">
          <ac:chgData name="Hannah Nicole C. Cabrera" userId="S::hnccabrera@bpi.com.ph::687238b0-55cc-4952-a3e2-79eb6053de43" providerId="AD" clId="Web-{69972CDB-F941-C913-4966-A9F421D78C00}" dt="2023-07-10T00:23:40.773" v="8"/>
          <ac:graphicFrameMkLst>
            <pc:docMk/>
            <pc:sldMk cId="3677626728" sldId="256"/>
            <ac:graphicFrameMk id="9" creationId="{00000000-0008-0000-0000-000002000000}"/>
          </ac:graphicFrameMkLst>
        </pc:graphicFrameChg>
        <pc:graphicFrameChg chg="add mod">
          <ac:chgData name="Hannah Nicole C. Cabrera" userId="S::hnccabrera@bpi.com.ph::687238b0-55cc-4952-a3e2-79eb6053de43" providerId="AD" clId="Web-{69972CDB-F941-C913-4966-A9F421D78C00}" dt="2023-07-10T00:24:00.368" v="14" actId="14100"/>
          <ac:graphicFrameMkLst>
            <pc:docMk/>
            <pc:sldMk cId="3677626728" sldId="256"/>
            <ac:graphicFrameMk id="10" creationId="{00000000-0008-0000-0000-000002000000}"/>
          </ac:graphicFrameMkLst>
        </pc:graphicFrameChg>
        <pc:graphicFrameChg chg="add del mod">
          <ac:chgData name="Hannah Nicole C. Cabrera" userId="S::hnccabrera@bpi.com.ph::687238b0-55cc-4952-a3e2-79eb6053de43" providerId="AD" clId="Web-{69972CDB-F941-C913-4966-A9F421D78C00}" dt="2023-07-10T00:25:39.215" v="17"/>
          <ac:graphicFrameMkLst>
            <pc:docMk/>
            <pc:sldMk cId="3677626728" sldId="256"/>
            <ac:graphicFrameMk id="11" creationId="{00000000-0008-0000-0000-000007000000}"/>
          </ac:graphicFrameMkLst>
        </pc:graphicFrameChg>
        <pc:graphicFrameChg chg="add">
          <ac:chgData name="Hannah Nicole C. Cabrera" userId="S::hnccabrera@bpi.com.ph::687238b0-55cc-4952-a3e2-79eb6053de43" providerId="AD" clId="Web-{69972CDB-F941-C913-4966-A9F421D78C00}" dt="2023-07-10T00:25:41.543" v="19"/>
          <ac:graphicFrameMkLst>
            <pc:docMk/>
            <pc:sldMk cId="3677626728" sldId="256"/>
            <ac:graphicFrameMk id="14" creationId="{769A73B5-EDDD-D01B-B950-F80C3B09FCDF}"/>
          </ac:graphicFrameMkLst>
        </pc:graphicFrameChg>
        <pc:graphicFrameChg chg="del">
          <ac:chgData name="Hannah Nicole C. Cabrera" userId="S::hnccabrera@bpi.com.ph::687238b0-55cc-4952-a3e2-79eb6053de43" providerId="AD" clId="Web-{69972CDB-F941-C913-4966-A9F421D78C00}" dt="2023-07-10T00:25:40.605" v="18"/>
          <ac:graphicFrameMkLst>
            <pc:docMk/>
            <pc:sldMk cId="3677626728" sldId="256"/>
            <ac:graphicFrameMk id="20" creationId="{00000000-0008-0000-0000-000007000000}"/>
          </ac:graphicFrameMkLst>
        </pc:graphicFrameChg>
      </pc:sldChg>
    </pc:docChg>
  </pc:docChgLst>
  <pc:docChgLst>
    <pc:chgData name="Jose Rafael B. Jereza Vi" userId="bbab206c-414b-4214-91b9-42bbaba5d4e1" providerId="ADAL" clId="{05B8ED6D-105C-45D4-8BD3-44C01BDD8A77}"/>
    <pc:docChg chg="undo custSel modSld">
      <pc:chgData name="Jose Rafael B. Jereza Vi" userId="bbab206c-414b-4214-91b9-42bbaba5d4e1" providerId="ADAL" clId="{05B8ED6D-105C-45D4-8BD3-44C01BDD8A77}" dt="2023-07-06T22:30:21.731" v="28" actId="20577"/>
      <pc:docMkLst>
        <pc:docMk/>
      </pc:docMkLst>
      <pc:sldChg chg="addSp delSp modSp mod modCm">
        <pc:chgData name="Jose Rafael B. Jereza Vi" userId="bbab206c-414b-4214-91b9-42bbaba5d4e1" providerId="ADAL" clId="{05B8ED6D-105C-45D4-8BD3-44C01BDD8A77}" dt="2023-07-06T22:30:21.731" v="28" actId="20577"/>
        <pc:sldMkLst>
          <pc:docMk/>
          <pc:sldMk cId="3677626728" sldId="256"/>
        </pc:sldMkLst>
        <pc:spChg chg="mod">
          <ac:chgData name="Jose Rafael B. Jereza Vi" userId="bbab206c-414b-4214-91b9-42bbaba5d4e1" providerId="ADAL" clId="{05B8ED6D-105C-45D4-8BD3-44C01BDD8A77}" dt="2023-07-06T22:29:43.490" v="19" actId="207"/>
          <ac:spMkLst>
            <pc:docMk/>
            <pc:sldMk cId="3677626728" sldId="256"/>
            <ac:spMk id="4" creationId="{00000000-0008-0000-0000-000045000000}"/>
          </ac:spMkLst>
        </pc:spChg>
        <pc:spChg chg="mod">
          <ac:chgData name="Jose Rafael B. Jereza Vi" userId="bbab206c-414b-4214-91b9-42bbaba5d4e1" providerId="ADAL" clId="{05B8ED6D-105C-45D4-8BD3-44C01BDD8A77}" dt="2023-07-06T22:30:07.086" v="26" actId="207"/>
          <ac:spMkLst>
            <pc:docMk/>
            <pc:sldMk cId="3677626728" sldId="256"/>
            <ac:spMk id="5" creationId="{00000000-0008-0000-0000-000045000000}"/>
          </ac:spMkLst>
        </pc:spChg>
        <pc:spChg chg="mod">
          <ac:chgData name="Jose Rafael B. Jereza Vi" userId="bbab206c-414b-4214-91b9-42bbaba5d4e1" providerId="ADAL" clId="{05B8ED6D-105C-45D4-8BD3-44C01BDD8A77}" dt="2023-07-06T22:29:47.450" v="21" actId="207"/>
          <ac:spMkLst>
            <pc:docMk/>
            <pc:sldMk cId="3677626728" sldId="256"/>
            <ac:spMk id="6" creationId="{00000000-0008-0000-0000-000045000000}"/>
          </ac:spMkLst>
        </pc:spChg>
        <pc:spChg chg="mod">
          <ac:chgData name="Jose Rafael B. Jereza Vi" userId="bbab206c-414b-4214-91b9-42bbaba5d4e1" providerId="ADAL" clId="{05B8ED6D-105C-45D4-8BD3-44C01BDD8A77}" dt="2023-07-06T22:29:43.490" v="19" actId="207"/>
          <ac:spMkLst>
            <pc:docMk/>
            <pc:sldMk cId="3677626728" sldId="256"/>
            <ac:spMk id="8" creationId="{00000000-0000-0000-0000-000000000000}"/>
          </ac:spMkLst>
        </pc:spChg>
        <pc:spChg chg="mod">
          <ac:chgData name="Jose Rafael B. Jereza Vi" userId="bbab206c-414b-4214-91b9-42bbaba5d4e1" providerId="ADAL" clId="{05B8ED6D-105C-45D4-8BD3-44C01BDD8A77}" dt="2023-07-06T22:29:43.490" v="19" actId="207"/>
          <ac:spMkLst>
            <pc:docMk/>
            <pc:sldMk cId="3677626728" sldId="256"/>
            <ac:spMk id="13" creationId="{00000000-0000-0000-0000-000000000000}"/>
          </ac:spMkLst>
        </pc:spChg>
        <pc:spChg chg="mod">
          <ac:chgData name="Jose Rafael B. Jereza Vi" userId="bbab206c-414b-4214-91b9-42bbaba5d4e1" providerId="ADAL" clId="{05B8ED6D-105C-45D4-8BD3-44C01BDD8A77}" dt="2023-07-06T22:30:21.731" v="28" actId="20577"/>
          <ac:spMkLst>
            <pc:docMk/>
            <pc:sldMk cId="3677626728" sldId="256"/>
            <ac:spMk id="15" creationId="{00000000-0008-0000-0000-000045000000}"/>
          </ac:spMkLst>
        </pc:spChg>
        <pc:spChg chg="mod">
          <ac:chgData name="Jose Rafael B. Jereza Vi" userId="bbab206c-414b-4214-91b9-42bbaba5d4e1" providerId="ADAL" clId="{05B8ED6D-105C-45D4-8BD3-44C01BDD8A77}" dt="2023-07-06T22:29:43.490" v="19" actId="207"/>
          <ac:spMkLst>
            <pc:docMk/>
            <pc:sldMk cId="3677626728" sldId="256"/>
            <ac:spMk id="16" creationId="{F591C9EA-024D-B942-9EF5-8C7B5738686A}"/>
          </ac:spMkLst>
        </pc:spChg>
        <pc:spChg chg="mod">
          <ac:chgData name="Jose Rafael B. Jereza Vi" userId="bbab206c-414b-4214-91b9-42bbaba5d4e1" providerId="ADAL" clId="{05B8ED6D-105C-45D4-8BD3-44C01BDD8A77}" dt="2023-07-06T22:29:43.490" v="19" actId="207"/>
          <ac:spMkLst>
            <pc:docMk/>
            <pc:sldMk cId="3677626728" sldId="256"/>
            <ac:spMk id="18" creationId="{93C5FA8B-40F8-684A-BDF7-8F2D474AD290}"/>
          </ac:spMkLst>
        </pc:spChg>
        <pc:graphicFrameChg chg="del mod">
          <ac:chgData name="Jose Rafael B. Jereza Vi" userId="bbab206c-414b-4214-91b9-42bbaba5d4e1" providerId="ADAL" clId="{05B8ED6D-105C-45D4-8BD3-44C01BDD8A77}" dt="2023-07-06T22:28:37.633" v="7" actId="478"/>
          <ac:graphicFrameMkLst>
            <pc:docMk/>
            <pc:sldMk cId="3677626728" sldId="256"/>
            <ac:graphicFrameMk id="2" creationId="{00000000-0008-0000-0000-000007000000}"/>
          </ac:graphicFrameMkLst>
        </pc:graphicFrameChg>
        <pc:graphicFrameChg chg="add mod">
          <ac:chgData name="Jose Rafael B. Jereza Vi" userId="bbab206c-414b-4214-91b9-42bbaba5d4e1" providerId="ADAL" clId="{05B8ED6D-105C-45D4-8BD3-44C01BDD8A77}" dt="2023-07-06T22:29:43.490" v="19" actId="207"/>
          <ac:graphicFrameMkLst>
            <pc:docMk/>
            <pc:sldMk cId="3677626728" sldId="256"/>
            <ac:graphicFrameMk id="7" creationId="{00000000-0008-0000-0000-000003000000}"/>
          </ac:graphicFrameMkLst>
        </pc:graphicFrameChg>
        <pc:graphicFrameChg chg="add mod">
          <ac:chgData name="Jose Rafael B. Jereza Vi" userId="bbab206c-414b-4214-91b9-42bbaba5d4e1" providerId="ADAL" clId="{05B8ED6D-105C-45D4-8BD3-44C01BDD8A77}" dt="2023-07-06T22:29:43.490" v="19" actId="207"/>
          <ac:graphicFrameMkLst>
            <pc:docMk/>
            <pc:sldMk cId="3677626728" sldId="256"/>
            <ac:graphicFrameMk id="9" creationId="{00000000-0008-0000-0000-000007000000}"/>
          </ac:graphicFrameMkLst>
        </pc:graphicFrameChg>
        <pc:graphicFrameChg chg="del">
          <ac:chgData name="Jose Rafael B. Jereza Vi" userId="bbab206c-414b-4214-91b9-42bbaba5d4e1" providerId="ADAL" clId="{05B8ED6D-105C-45D4-8BD3-44C01BDD8A77}" dt="2023-07-06T22:28:41.697" v="8" actId="478"/>
          <ac:graphicFrameMkLst>
            <pc:docMk/>
            <pc:sldMk cId="3677626728" sldId="256"/>
            <ac:graphicFrameMk id="10" creationId="{51F21D10-D0FE-9438-F680-F7511767A2BC}"/>
          </ac:graphicFrameMkLst>
        </pc:graphicFrameChg>
        <pc:graphicFrameChg chg="mod">
          <ac:chgData name="Jose Rafael B. Jereza Vi" userId="bbab206c-414b-4214-91b9-42bbaba5d4e1" providerId="ADAL" clId="{05B8ED6D-105C-45D4-8BD3-44C01BDD8A77}" dt="2023-07-06T22:29:43.490" v="19" actId="207"/>
          <ac:graphicFrameMkLst>
            <pc:docMk/>
            <pc:sldMk cId="3677626728" sldId="256"/>
            <ac:graphicFrameMk id="23" creationId="{19C7D6DB-1781-7959-E64C-154B52345002}"/>
          </ac:graphicFrameMkLst>
        </pc:graphicFrameChg>
        <pc:graphicFrameChg chg="mod">
          <ac:chgData name="Jose Rafael B. Jereza Vi" userId="bbab206c-414b-4214-91b9-42bbaba5d4e1" providerId="ADAL" clId="{05B8ED6D-105C-45D4-8BD3-44C01BDD8A77}" dt="2023-07-06T22:29:43.490" v="19" actId="207"/>
          <ac:graphicFrameMkLst>
            <pc:docMk/>
            <pc:sldMk cId="3677626728" sldId="256"/>
            <ac:graphicFrameMk id="24" creationId="{44D99850-C7FD-3CA8-E2D4-CC4F9FB2496F}"/>
          </ac:graphicFrameMkLst>
        </pc:graphicFrameChg>
        <pc:graphicFrameChg chg="mod">
          <ac:chgData name="Jose Rafael B. Jereza Vi" userId="bbab206c-414b-4214-91b9-42bbaba5d4e1" providerId="ADAL" clId="{05B8ED6D-105C-45D4-8BD3-44C01BDD8A77}" dt="2023-07-06T22:29:43.490" v="19" actId="207"/>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05B8ED6D-105C-45D4-8BD3-44C01BDD8A77}" dt="2023-07-06T22:29:43.490" v="19" actId="207"/>
          <ac:graphicFrameMkLst>
            <pc:docMk/>
            <pc:sldMk cId="3677626728" sldId="256"/>
            <ac:graphicFrameMk id="29" creationId="{68A0BA0E-B172-5FC8-5045-36AFA678BDBD}"/>
          </ac:graphicFrameMkLst>
        </pc:graphicFrameChg>
        <pc:picChg chg="mod">
          <ac:chgData name="Jose Rafael B. Jereza Vi" userId="bbab206c-414b-4214-91b9-42bbaba5d4e1" providerId="ADAL" clId="{05B8ED6D-105C-45D4-8BD3-44C01BDD8A77}" dt="2023-07-06T22:29:43.490" v="19" actId="207"/>
          <ac:picMkLst>
            <pc:docMk/>
            <pc:sldMk cId="3677626728" sldId="256"/>
            <ac:picMk id="3" creationId="{102D0CE7-A196-B446-81CB-1FD077453D6B}"/>
          </ac:picMkLst>
        </pc:picChg>
        <pc:picChg chg="mod">
          <ac:chgData name="Jose Rafael B. Jereza Vi" userId="bbab206c-414b-4214-91b9-42bbaba5d4e1" providerId="ADAL" clId="{05B8ED6D-105C-45D4-8BD3-44C01BDD8A77}" dt="2023-07-06T22:29:43.490" v="19" actId="207"/>
          <ac:picMkLst>
            <pc:docMk/>
            <pc:sldMk cId="3677626728" sldId="256"/>
            <ac:picMk id="17" creationId="{13C6F199-94D1-B04D-A060-61324E01CA4E}"/>
          </ac:picMkLst>
        </pc:pic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05B8ED6D-105C-45D4-8BD3-44C01BDD8A77}" dt="2023-07-06T22:30:02.352" v="25"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05B8ED6D-105C-45D4-8BD3-44C01BDD8A77}" dt="2023-07-06T22:30:02.352" v="25"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05B8ED6D-105C-45D4-8BD3-44C01BDD8A77}" dt="2023-07-06T22:30:02.352" v="25"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bbab206c-414b-4214-91b9-42bbaba5d4e1" providerId="ADAL" clId="{05B8ED6D-105C-45D4-8BD3-44C01BDD8A77}" dt="2023-07-06T22:30:02.352" v="25"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2FEE1BC1-6D20-4561-9DD9-E839B5049532}"/>
    <pc:docChg chg="undo custSel modSld">
      <pc:chgData name="Allen Thomas B. Calica" userId="f22792cf-4dc4-41b3-8337-c90086280e27" providerId="ADAL" clId="{2FEE1BC1-6D20-4561-9DD9-E839B5049532}" dt="2023-06-09T00:46:13.927" v="1456" actId="20577"/>
      <pc:docMkLst>
        <pc:docMk/>
      </pc:docMkLst>
      <pc:sldChg chg="addSp delSp modSp mod addCm delCm modCm">
        <pc:chgData name="Allen Thomas B. Calica" userId="f22792cf-4dc4-41b3-8337-c90086280e27" providerId="ADAL" clId="{2FEE1BC1-6D20-4561-9DD9-E839B5049532}" dt="2023-06-09T00:46:13.927" v="1456" actId="20577"/>
        <pc:sldMkLst>
          <pc:docMk/>
          <pc:sldMk cId="3677626728" sldId="256"/>
        </pc:sldMkLst>
        <pc:spChg chg="mod">
          <ac:chgData name="Allen Thomas B. Calica" userId="f22792cf-4dc4-41b3-8337-c90086280e27" providerId="ADAL" clId="{2FEE1BC1-6D20-4561-9DD9-E839B5049532}" dt="2023-05-25T00:36:46.448" v="219" actId="1035"/>
          <ac:spMkLst>
            <pc:docMk/>
            <pc:sldMk cId="3677626728" sldId="256"/>
            <ac:spMk id="4" creationId="{00000000-0008-0000-0000-000045000000}"/>
          </ac:spMkLst>
        </pc:spChg>
        <pc:spChg chg="mod">
          <ac:chgData name="Allen Thomas B. Calica" userId="f22792cf-4dc4-41b3-8337-c90086280e27" providerId="ADAL" clId="{2FEE1BC1-6D20-4561-9DD9-E839B5049532}" dt="2023-06-09T00:46:13.927" v="1456" actId="20577"/>
          <ac:spMkLst>
            <pc:docMk/>
            <pc:sldMk cId="3677626728" sldId="256"/>
            <ac:spMk id="5" creationId="{00000000-0008-0000-0000-000045000000}"/>
          </ac:spMkLst>
        </pc:spChg>
        <pc:spChg chg="mod">
          <ac:chgData name="Allen Thomas B. Calica" userId="f22792cf-4dc4-41b3-8337-c90086280e27" providerId="ADAL" clId="{2FEE1BC1-6D20-4561-9DD9-E839B5049532}" dt="2023-06-09T00:43:34.397" v="1444" actId="20577"/>
          <ac:spMkLst>
            <pc:docMk/>
            <pc:sldMk cId="3677626728" sldId="256"/>
            <ac:spMk id="6" creationId="{00000000-0008-0000-0000-000045000000}"/>
          </ac:spMkLst>
        </pc:spChg>
        <pc:spChg chg="add del mod">
          <ac:chgData name="Allen Thomas B. Calica" userId="f22792cf-4dc4-41b3-8337-c90086280e27" providerId="ADAL" clId="{2FEE1BC1-6D20-4561-9DD9-E839B5049532}" dt="2023-05-25T00:09:43.764" v="39" actId="478"/>
          <ac:spMkLst>
            <pc:docMk/>
            <pc:sldMk cId="3677626728" sldId="256"/>
            <ac:spMk id="7" creationId="{CD1254BC-4383-BB82-5F8D-893FE73F1806}"/>
          </ac:spMkLst>
        </pc:spChg>
        <pc:spChg chg="add del mod">
          <ac:chgData name="Allen Thomas B. Calica" userId="f22792cf-4dc4-41b3-8337-c90086280e27" providerId="ADAL" clId="{2FEE1BC1-6D20-4561-9DD9-E839B5049532}" dt="2023-05-25T00:09:11.373" v="27" actId="478"/>
          <ac:spMkLst>
            <pc:docMk/>
            <pc:sldMk cId="3677626728" sldId="256"/>
            <ac:spMk id="12" creationId="{31477E58-303C-CC29-C726-B178AFB595BA}"/>
          </ac:spMkLst>
        </pc:spChg>
        <pc:spChg chg="mod">
          <ac:chgData name="Allen Thomas B. Calica" userId="f22792cf-4dc4-41b3-8337-c90086280e27" providerId="ADAL" clId="{2FEE1BC1-6D20-4561-9DD9-E839B5049532}" dt="2023-06-08T01:06:40.827" v="1141" actId="20577"/>
          <ac:spMkLst>
            <pc:docMk/>
            <pc:sldMk cId="3677626728" sldId="256"/>
            <ac:spMk id="15" creationId="{00000000-0008-0000-0000-000045000000}"/>
          </ac:spMkLst>
        </pc:spChg>
        <pc:spChg chg="add del mod">
          <ac:chgData name="Allen Thomas B. Calica" userId="f22792cf-4dc4-41b3-8337-c90086280e27" providerId="ADAL" clId="{2FEE1BC1-6D20-4561-9DD9-E839B5049532}" dt="2023-05-25T00:09:11.373" v="27" actId="478"/>
          <ac:spMkLst>
            <pc:docMk/>
            <pc:sldMk cId="3677626728" sldId="256"/>
            <ac:spMk id="19" creationId="{A90F66AC-45D8-219A-5351-A7E437BF6D5B}"/>
          </ac:spMkLst>
        </pc:spChg>
        <pc:graphicFrameChg chg="mod">
          <ac:chgData name="Allen Thomas B. Calica" userId="f22792cf-4dc4-41b3-8337-c90086280e27" providerId="ADAL" clId="{2FEE1BC1-6D20-4561-9DD9-E839B5049532}" dt="2023-05-25T00:20:01.484" v="186" actId="2711"/>
          <ac:graphicFrameMkLst>
            <pc:docMk/>
            <pc:sldMk cId="3677626728" sldId="256"/>
            <ac:graphicFrameMk id="2" creationId="{00000000-0008-0000-0000-000039000000}"/>
          </ac:graphicFrameMkLst>
        </pc:graphicFrameChg>
        <pc:graphicFrameChg chg="del">
          <ac:chgData name="Allen Thomas B. Calica" userId="f22792cf-4dc4-41b3-8337-c90086280e27" providerId="ADAL" clId="{2FEE1BC1-6D20-4561-9DD9-E839B5049532}" dt="2023-06-08T00:58:13.076" v="1037" actId="478"/>
          <ac:graphicFrameMkLst>
            <pc:docMk/>
            <pc:sldMk cId="3677626728" sldId="256"/>
            <ac:graphicFrameMk id="2" creationId="{AE52D8CC-1BA0-42D6-B045-122C2F0ACC50}"/>
          </ac:graphicFrameMkLst>
        </pc:graphicFrameChg>
        <pc:graphicFrameChg chg="add del mod">
          <ac:chgData name="Allen Thomas B. Calica" userId="f22792cf-4dc4-41b3-8337-c90086280e27" providerId="ADAL" clId="{2FEE1BC1-6D20-4561-9DD9-E839B5049532}" dt="2023-06-08T00:58:11.151" v="1036" actId="21"/>
          <ac:graphicFrameMkLst>
            <pc:docMk/>
            <pc:sldMk cId="3677626728" sldId="256"/>
            <ac:graphicFrameMk id="7" creationId="{AE52D8CC-1BA0-42D6-B045-122C2F0ACC50}"/>
          </ac:graphicFrameMkLst>
        </pc:graphicFrameChg>
        <pc:graphicFrameChg chg="mod modGraphic">
          <ac:chgData name="Allen Thomas B. Calica" userId="f22792cf-4dc4-41b3-8337-c90086280e27" providerId="ADAL" clId="{2FEE1BC1-6D20-4561-9DD9-E839B5049532}" dt="2023-06-09T00:09:37.438" v="1159" actId="20577"/>
          <ac:graphicFrameMkLst>
            <pc:docMk/>
            <pc:sldMk cId="3677626728" sldId="256"/>
            <ac:graphicFrameMk id="9" creationId="{00000000-0000-0000-0000-000000000000}"/>
          </ac:graphicFrameMkLst>
        </pc:graphicFrameChg>
        <pc:graphicFrameChg chg="modGraphic">
          <ac:chgData name="Allen Thomas B. Calica" userId="f22792cf-4dc4-41b3-8337-c90086280e27" providerId="ADAL" clId="{2FEE1BC1-6D20-4561-9DD9-E839B5049532}" dt="2023-06-09T00:17:41.210" v="1247" actId="6549"/>
          <ac:graphicFrameMkLst>
            <pc:docMk/>
            <pc:sldMk cId="3677626728" sldId="256"/>
            <ac:graphicFrameMk id="10" creationId="{00000000-0000-0000-0000-000000000000}"/>
          </ac:graphicFrameMkLst>
        </pc:graphicFrameChg>
        <pc:graphicFrameChg chg="mod">
          <ac:chgData name="Allen Thomas B. Calica" userId="f22792cf-4dc4-41b3-8337-c90086280e27" providerId="ADAL" clId="{2FEE1BC1-6D20-4561-9DD9-E839B5049532}" dt="2023-06-08T00:30:14.685" v="633"/>
          <ac:graphicFrameMkLst>
            <pc:docMk/>
            <pc:sldMk cId="3677626728" sldId="256"/>
            <ac:graphicFrameMk id="11" creationId="{D424B8C0-E96C-2576-8769-C13CCC21C505}"/>
          </ac:graphicFrameMkLst>
        </pc:graphicFrameChg>
        <pc:graphicFrameChg chg="add mod">
          <ac:chgData name="Allen Thomas B. Calica" userId="f22792cf-4dc4-41b3-8337-c90086280e27" providerId="ADAL" clId="{2FEE1BC1-6D20-4561-9DD9-E839B5049532}" dt="2023-06-08T00:58:37.132" v="1041" actId="1036"/>
          <ac:graphicFrameMkLst>
            <pc:docMk/>
            <pc:sldMk cId="3677626728" sldId="256"/>
            <ac:graphicFrameMk id="12" creationId="{B9529DE8-8D77-5FE6-40C6-C59665C0FD85}"/>
          </ac:graphicFrameMkLst>
        </pc:graphicFrameChg>
        <pc:graphicFrameChg chg="add del mod">
          <ac:chgData name="Allen Thomas B. Calica" userId="f22792cf-4dc4-41b3-8337-c90086280e27" providerId="ADAL" clId="{2FEE1BC1-6D20-4561-9DD9-E839B5049532}" dt="2023-06-07T01:40:06.532" v="532" actId="478"/>
          <ac:graphicFrameMkLst>
            <pc:docMk/>
            <pc:sldMk cId="3677626728" sldId="256"/>
            <ac:graphicFrameMk id="12" creationId="{D424B8C0-E96C-2576-8769-C13CCC21C505}"/>
          </ac:graphicFrameMkLst>
        </pc:graphicFrameChg>
        <pc:graphicFrameChg chg="add del mod">
          <ac:chgData name="Allen Thomas B. Calica" userId="f22792cf-4dc4-41b3-8337-c90086280e27" providerId="ADAL" clId="{2FEE1BC1-6D20-4561-9DD9-E839B5049532}" dt="2023-06-07T01:15:47.289" v="496" actId="21"/>
          <ac:graphicFrameMkLst>
            <pc:docMk/>
            <pc:sldMk cId="3677626728" sldId="256"/>
            <ac:graphicFrameMk id="14" creationId="{D424B8C0-E96C-2576-8769-C13CCC21C505}"/>
          </ac:graphicFrameMkLst>
        </pc:graphicFrameChg>
        <pc:graphicFrameChg chg="add del">
          <ac:chgData name="Allen Thomas B. Calica" userId="f22792cf-4dc4-41b3-8337-c90086280e27" providerId="ADAL" clId="{2FEE1BC1-6D20-4561-9DD9-E839B5049532}" dt="2023-05-25T00:09:26.499" v="34" actId="3680"/>
          <ac:graphicFrameMkLst>
            <pc:docMk/>
            <pc:sldMk cId="3677626728" sldId="256"/>
            <ac:graphicFrameMk id="20" creationId="{F82B78EE-A3F5-3C48-8154-6892A63877AA}"/>
          </ac:graphicFrameMkLst>
        </pc:graphicFrameChg>
        <pc:graphicFrameChg chg="add del">
          <ac:chgData name="Allen Thomas B. Calica" userId="f22792cf-4dc4-41b3-8337-c90086280e27" providerId="ADAL" clId="{2FEE1BC1-6D20-4561-9DD9-E839B5049532}" dt="2023-05-25T00:09:41.064" v="37" actId="21"/>
          <ac:graphicFrameMkLst>
            <pc:docMk/>
            <pc:sldMk cId="3677626728" sldId="256"/>
            <ac:graphicFrameMk id="21" creationId="{2F5063E5-9666-36D9-3819-AC18151DE353}"/>
          </ac:graphicFrameMkLst>
        </pc:graphicFrameChg>
        <pc:graphicFrameChg chg="add del mod modGraphic">
          <ac:chgData name="Allen Thomas B. Calica" userId="f22792cf-4dc4-41b3-8337-c90086280e27" providerId="ADAL" clId="{2FEE1BC1-6D20-4561-9DD9-E839B5049532}" dt="2023-05-25T00:11:03.811" v="57" actId="478"/>
          <ac:graphicFrameMkLst>
            <pc:docMk/>
            <pc:sldMk cId="3677626728" sldId="256"/>
            <ac:graphicFrameMk id="22" creationId="{96933EF8-FE8E-4426-5372-517401663DB0}"/>
          </ac:graphicFrameMkLst>
        </pc:graphicFrameChg>
        <pc:graphicFrameChg chg="add del mod">
          <ac:chgData name="Allen Thomas B. Calica" userId="f22792cf-4dc4-41b3-8337-c90086280e27" providerId="ADAL" clId="{2FEE1BC1-6D20-4561-9DD9-E839B5049532}" dt="2023-06-07T01:19:22.602" v="518"/>
          <ac:graphicFrameMkLst>
            <pc:docMk/>
            <pc:sldMk cId="3677626728" sldId="256"/>
            <ac:graphicFrameMk id="22" creationId="{DDBC33F9-B299-257D-A87D-5546AD4B862E}"/>
          </ac:graphicFrameMkLst>
        </pc:graphicFrameChg>
        <pc:graphicFrameChg chg="add mod modGraphic">
          <ac:chgData name="Allen Thomas B. Calica" userId="f22792cf-4dc4-41b3-8337-c90086280e27" providerId="ADAL" clId="{2FEE1BC1-6D20-4561-9DD9-E839B5049532}" dt="2023-05-25T00:14:05.947" v="130" actId="14734"/>
          <ac:graphicFrameMkLst>
            <pc:docMk/>
            <pc:sldMk cId="3677626728" sldId="256"/>
            <ac:graphicFrameMk id="23" creationId="{19C7D6DB-1781-7959-E64C-154B52345002}"/>
          </ac:graphicFrameMkLst>
        </pc:graphicFrameChg>
        <pc:graphicFrameChg chg="add mod modGraphic">
          <ac:chgData name="Allen Thomas B. Calica" userId="f22792cf-4dc4-41b3-8337-c90086280e27" providerId="ADAL" clId="{2FEE1BC1-6D20-4561-9DD9-E839B5049532}" dt="2023-06-07T08:27:55.862" v="627" actId="20577"/>
          <ac:graphicFrameMkLst>
            <pc:docMk/>
            <pc:sldMk cId="3677626728" sldId="256"/>
            <ac:graphicFrameMk id="24" creationId="{44D99850-C7FD-3CA8-E2D4-CC4F9FB2496F}"/>
          </ac:graphicFrameMkLst>
        </pc:graphicFrameChg>
        <pc:graphicFrameChg chg="add del mod">
          <ac:chgData name="Allen Thomas B. Calica" userId="f22792cf-4dc4-41b3-8337-c90086280e27" providerId="ADAL" clId="{2FEE1BC1-6D20-4561-9DD9-E839B5049532}" dt="2023-06-07T01:40:04.503" v="531" actId="21"/>
          <ac:graphicFrameMkLst>
            <pc:docMk/>
            <pc:sldMk cId="3677626728" sldId="256"/>
            <ac:graphicFrameMk id="25" creationId="{B10B94B1-0370-4E09-B3F3-14A07A5E50F2}"/>
          </ac:graphicFrameMkLst>
        </pc:graphicFrameChg>
        <pc:graphicFrameChg chg="add mod">
          <ac:chgData name="Allen Thomas B. Calica" userId="f22792cf-4dc4-41b3-8337-c90086280e27" providerId="ADAL" clId="{2FEE1BC1-6D20-4561-9DD9-E839B5049532}" dt="2023-06-07T01:40:28.720" v="534"/>
          <ac:graphicFrameMkLst>
            <pc:docMk/>
            <pc:sldMk cId="3677626728" sldId="256"/>
            <ac:graphicFrameMk id="26" creationId="{21F78D7C-1E02-0A90-94C8-519C0C1FE89A}"/>
          </ac:graphicFrameMkLst>
        </pc:graphicFrameChg>
        <pc:extLst>
          <p:ext xmlns:p="http://schemas.openxmlformats.org/presentationml/2006/main" uri="{D6D511B9-2390-475A-947B-AFAB55BFBCF1}">
            <pc226:cmChg xmlns:pc226="http://schemas.microsoft.com/office/powerpoint/2022/06/main/command" chg="add del">
              <pc226:chgData name="Allen Thomas B. Calica" userId="f22792cf-4dc4-41b3-8337-c90086280e27" providerId="ADAL" clId="{2FEE1BC1-6D20-4561-9DD9-E839B5049532}" dt="2023-06-08T00:47:09.961" v="749"/>
              <pc2:cmMkLst xmlns:pc2="http://schemas.microsoft.com/office/powerpoint/2019/9/main/command">
                <pc:docMk/>
                <pc:sldMk cId="3677626728" sldId="256"/>
                <pc2:cmMk id="{28A61D0D-FD91-448A-A053-5661E12B8D92}"/>
              </pc2:cmMkLst>
            </pc226:cmChg>
            <pc226:cmChg xmlns:pc226="http://schemas.microsoft.com/office/powerpoint/2022/06/main/command" chg="mod">
              <pc226:chgData name="Allen Thomas B. Calica" userId="f22792cf-4dc4-41b3-8337-c90086280e27" providerId="ADAL" clId="{2FEE1BC1-6D20-4561-9DD9-E839B5049532}" dt="2023-06-01T00:30:21.191" v="345"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Allen Thomas B. Calica" userId="f22792cf-4dc4-41b3-8337-c90086280e27" providerId="ADAL" clId="{2FEE1BC1-6D20-4561-9DD9-E839B5049532}" dt="2023-06-09T00:46:13.927" v="145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Allen Thomas B. Calica" userId="f22792cf-4dc4-41b3-8337-c90086280e27" providerId="ADAL" clId="{2FEE1BC1-6D20-4561-9DD9-E839B5049532}" dt="2023-06-08T01:20:52.945" v="1156"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Allen Thomas B. Calica" userId="f22792cf-4dc4-41b3-8337-c90086280e27" providerId="ADAL" clId="{2FEE1BC1-6D20-4561-9DD9-E839B5049532}" dt="2023-06-09T00:43:34.397" v="1444"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Allen Thomas B. Calica" userId="f22792cf-4dc4-41b3-8337-c90086280e27" providerId="ADAL" clId="{2FEE1BC1-6D20-4561-9DD9-E839B5049532}" dt="2023-06-09T00:43:34.397" v="1444" actId="20577"/>
              <pc2:cmMkLst xmlns:pc2="http://schemas.microsoft.com/office/powerpoint/2019/9/main/command">
                <pc:docMk/>
                <pc:sldMk cId="3677626728" sldId="256"/>
                <pc2:cmMk id="{2D72FD75-59E1-4F88-9631-B1CACEE33679}"/>
              </pc2:cmMkLst>
            </pc226:cmChg>
            <pc226:cmChg xmlns:pc226="http://schemas.microsoft.com/office/powerpoint/2022/06/main/command" chg="mod">
              <pc226:chgData name="Allen Thomas B. Calica" userId="f22792cf-4dc4-41b3-8337-c90086280e27" providerId="ADAL" clId="{2FEE1BC1-6D20-4561-9DD9-E839B5049532}" dt="2023-06-01T00:30:21.191" v="345"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Allen Thomas B. Calica" userId="f22792cf-4dc4-41b3-8337-c90086280e27" providerId="ADAL" clId="{2FEE1BC1-6D20-4561-9DD9-E839B5049532}" dt="2023-06-06T00:28:52.810" v="456" actId="20577"/>
              <pc2:cmMkLst xmlns:pc2="http://schemas.microsoft.com/office/powerpoint/2019/9/main/command">
                <pc:docMk/>
                <pc:sldMk cId="3677626728" sldId="256"/>
                <pc2:cmMk id="{8EE0E687-DF6C-49A1-9A77-D8512CEE4ABD}"/>
              </pc2:cmMkLst>
            </pc226:cmChg>
            <pc226:cmChg xmlns:pc226="http://schemas.microsoft.com/office/powerpoint/2022/06/main/command" chg="del mod">
              <pc226:chgData name="Allen Thomas B. Calica" userId="f22792cf-4dc4-41b3-8337-c90086280e27" providerId="ADAL" clId="{2FEE1BC1-6D20-4561-9DD9-E839B5049532}" dt="2023-06-08T00:54:59.496" v="1032"/>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Allen Thomas B. Calica" userId="f22792cf-4dc4-41b3-8337-c90086280e27" providerId="ADAL" clId="{2FEE1BC1-6D20-4561-9DD9-E839B5049532}" dt="2023-05-26T01:49:46.393" v="274" actId="20577"/>
              <pc2:cmMkLst xmlns:pc2="http://schemas.microsoft.com/office/powerpoint/2019/9/main/command">
                <pc:docMk/>
                <pc:sldMk cId="3677626728" sldId="256"/>
                <pc2:cmMk id="{746521BA-6437-48CB-8571-9C9BDBB7730C}"/>
              </pc2:cmMkLst>
            </pc226:cmChg>
            <pc226:cmChg xmlns:pc226="http://schemas.microsoft.com/office/powerpoint/2022/06/main/command" chg="mod">
              <pc226:chgData name="Allen Thomas B. Calica" userId="f22792cf-4dc4-41b3-8337-c90086280e27" providerId="ADAL" clId="{2FEE1BC1-6D20-4561-9DD9-E839B5049532}" dt="2023-06-08T01:20:27.048" v="1147" actId="20577"/>
              <pc2:cmMkLst xmlns:pc2="http://schemas.microsoft.com/office/powerpoint/2019/9/main/command">
                <pc:docMk/>
                <pc:sldMk cId="3677626728" sldId="256"/>
                <pc2:cmMk id="{B6A1DCC7-D682-43DC-BA43-849D659755B6}"/>
              </pc2:cmMkLst>
            </pc226:cmChg>
          </p:ext>
        </pc:extLst>
      </pc:sldChg>
    </pc:docChg>
  </pc:docChgLst>
  <pc:docChgLst>
    <pc:chgData name="Jaymee Olivia R. Comia" userId="S::jorcomia@bpi.com.ph::2079e24d-6a27-45ca-8297-e6fda31c4683" providerId="AD" clId="Web-{D9E1648F-CE30-3E3D-9AEB-2D506BAE4D6D}"/>
    <pc:docChg chg="modSld">
      <pc:chgData name="Jaymee Olivia R. Comia" userId="S::jorcomia@bpi.com.ph::2079e24d-6a27-45ca-8297-e6fda31c4683" providerId="AD" clId="Web-{D9E1648F-CE30-3E3D-9AEB-2D506BAE4D6D}" dt="2023-07-06T23:59:28.808" v="186"/>
      <pc:docMkLst>
        <pc:docMk/>
      </pc:docMkLst>
      <pc:sldChg chg="addSp delSp modSp modCm">
        <pc:chgData name="Jaymee Olivia R. Comia" userId="S::jorcomia@bpi.com.ph::2079e24d-6a27-45ca-8297-e6fda31c4683" providerId="AD" clId="Web-{D9E1648F-CE30-3E3D-9AEB-2D506BAE4D6D}" dt="2023-07-06T23:59:28.808" v="186"/>
        <pc:sldMkLst>
          <pc:docMk/>
          <pc:sldMk cId="3677626728" sldId="256"/>
        </pc:sldMkLst>
        <pc:spChg chg="add del mod">
          <ac:chgData name="Jaymee Olivia R. Comia" userId="S::jorcomia@bpi.com.ph::2079e24d-6a27-45ca-8297-e6fda31c4683" providerId="AD" clId="Web-{D9E1648F-CE30-3E3D-9AEB-2D506BAE4D6D}" dt="2023-07-06T23:59:22.121" v="185"/>
          <ac:spMkLst>
            <pc:docMk/>
            <pc:sldMk cId="3677626728" sldId="256"/>
            <ac:spMk id="2" creationId="{51F34552-3263-1E3D-66CA-62E7EC00840F}"/>
          </ac:spMkLst>
        </pc:spChg>
        <pc:spChg chg="mod">
          <ac:chgData name="Jaymee Olivia R. Comia" userId="S::jorcomia@bpi.com.ph::2079e24d-6a27-45ca-8297-e6fda31c4683" providerId="AD" clId="Web-{D9E1648F-CE30-3E3D-9AEB-2D506BAE4D6D}" dt="2023-07-06T23:57:14.474" v="18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D9E1648F-CE30-3E3D-9AEB-2D506BAE4D6D}" dt="2023-07-06T23:59:04.073" v="181"/>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D9E1648F-CE30-3E3D-9AEB-2D506BAE4D6D}" dt="2023-07-06T23:57:14.474" v="18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D9E1648F-CE30-3E3D-9AEB-2D506BAE4D6D}" dt="2023-07-06T23:59:28.808" v="186"/>
              <pc2:cmMkLst xmlns:pc2="http://schemas.microsoft.com/office/powerpoint/2019/9/main/command">
                <pc:docMk/>
                <pc:sldMk cId="3677626728" sldId="256"/>
                <pc2:cmMk id="{57A253D7-FE2E-4004-A02D-71C2C58631DE}"/>
              </pc2:cmMkLst>
            </pc226:cmChg>
          </p:ext>
        </pc:extLst>
      </pc:sldChg>
    </pc:docChg>
  </pc:docChgLst>
  <pc:docChgLst>
    <pc:chgData name="Evangeline Faye D. Abengoza" userId="S::efdabengoza@bpi.com.ph::4ff76b4a-d660-4a5f-a3e9-f1e2fb468c87" providerId="AD" clId="Web-{C8EB85A6-4767-B86D-FF28-2F5AC3036A22}"/>
    <pc:docChg chg="modSld">
      <pc:chgData name="Evangeline Faye D. Abengoza" userId="S::efdabengoza@bpi.com.ph::4ff76b4a-d660-4a5f-a3e9-f1e2fb468c87" providerId="AD" clId="Web-{C8EB85A6-4767-B86D-FF28-2F5AC3036A22}" dt="2023-06-29T01:35:14.937" v="91" actId="20577"/>
      <pc:docMkLst>
        <pc:docMk/>
      </pc:docMkLst>
      <pc:sldChg chg="modSp modCm">
        <pc:chgData name="Evangeline Faye D. Abengoza" userId="S::efdabengoza@bpi.com.ph::4ff76b4a-d660-4a5f-a3e9-f1e2fb468c87" providerId="AD" clId="Web-{C8EB85A6-4767-B86D-FF28-2F5AC3036A22}" dt="2023-06-29T01:35:14.937" v="91" actId="20577"/>
        <pc:sldMkLst>
          <pc:docMk/>
          <pc:sldMk cId="3677626728" sldId="256"/>
        </pc:sldMkLst>
        <pc:spChg chg="mod">
          <ac:chgData name="Evangeline Faye D. Abengoza" userId="S::efdabengoza@bpi.com.ph::4ff76b4a-d660-4a5f-a3e9-f1e2fb468c87" providerId="AD" clId="Web-{C8EB85A6-4767-B86D-FF28-2F5AC3036A22}" dt="2023-06-29T01:35:14.937" v="9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C8EB85A6-4767-B86D-FF28-2F5AC3036A22}" dt="2023-06-29T01:35:14.937" v="9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C8EB85A6-4767-B86D-FF28-2F5AC3036A22}" dt="2023-06-29T01:35:14.937" v="91" actId="20577"/>
              <pc2:cmMkLst xmlns:pc2="http://schemas.microsoft.com/office/powerpoint/2019/9/main/command">
                <pc:docMk/>
                <pc:sldMk cId="3677626728" sldId="256"/>
                <pc2:cmMk id="{451484DD-9612-4E22-9D5B-F89B81EE1E62}"/>
              </pc2:cmMkLst>
            </pc226:cmChg>
          </p:ext>
        </pc:extLst>
      </pc:sldChg>
    </pc:docChg>
  </pc:docChgLst>
  <pc:docChgLst>
    <pc:chgData name="Jose Rafael B. Jereza Vi" userId="bbab206c-414b-4214-91b9-42bbaba5d4e1" providerId="ADAL" clId="{D7063F65-C6F4-4EC4-8426-399DFD50737B}"/>
    <pc:docChg chg="undo custSel modSld">
      <pc:chgData name="Jose Rafael B. Jereza Vi" userId="bbab206c-414b-4214-91b9-42bbaba5d4e1" providerId="ADAL" clId="{D7063F65-C6F4-4EC4-8426-399DFD50737B}" dt="2023-08-03T00:42:38.497" v="2692" actId="207"/>
      <pc:docMkLst>
        <pc:docMk/>
      </pc:docMkLst>
      <pc:sldChg chg="addSp delSp modSp mod addCm modCm">
        <pc:chgData name="Jose Rafael B. Jereza Vi" userId="bbab206c-414b-4214-91b9-42bbaba5d4e1" providerId="ADAL" clId="{D7063F65-C6F4-4EC4-8426-399DFD50737B}" dt="2023-08-03T00:42:38.497" v="2692" actId="207"/>
        <pc:sldMkLst>
          <pc:docMk/>
          <pc:sldMk cId="3677626728" sldId="256"/>
        </pc:sldMkLst>
        <pc:spChg chg="mod">
          <ac:chgData name="Jose Rafael B. Jereza Vi" userId="bbab206c-414b-4214-91b9-42bbaba5d4e1" providerId="ADAL" clId="{D7063F65-C6F4-4EC4-8426-399DFD50737B}" dt="2023-08-03T00:42:38.497" v="2692" actId="207"/>
          <ac:spMkLst>
            <pc:docMk/>
            <pc:sldMk cId="3677626728" sldId="256"/>
            <ac:spMk id="5" creationId="{00000000-0008-0000-0000-000045000000}"/>
          </ac:spMkLst>
        </pc:spChg>
        <pc:spChg chg="mod">
          <ac:chgData name="Jose Rafael B. Jereza Vi" userId="bbab206c-414b-4214-91b9-42bbaba5d4e1" providerId="ADAL" clId="{D7063F65-C6F4-4EC4-8426-399DFD50737B}" dt="2023-08-02T00:56:07.614" v="1300" actId="207"/>
          <ac:spMkLst>
            <pc:docMk/>
            <pc:sldMk cId="3677626728" sldId="256"/>
            <ac:spMk id="6" creationId="{00000000-0008-0000-0000-000045000000}"/>
          </ac:spMkLst>
        </pc:spChg>
        <pc:spChg chg="add del mod">
          <ac:chgData name="Jose Rafael B. Jereza Vi" userId="bbab206c-414b-4214-91b9-42bbaba5d4e1" providerId="ADAL" clId="{D7063F65-C6F4-4EC4-8426-399DFD50737B}" dt="2023-08-03T00:30:33.031" v="1713" actId="20577"/>
          <ac:spMkLst>
            <pc:docMk/>
            <pc:sldMk cId="3677626728" sldId="256"/>
            <ac:spMk id="15" creationId="{00000000-0008-0000-0000-000045000000}"/>
          </ac:spMkLst>
        </pc:spChg>
        <pc:graphicFrameChg chg="add del mod">
          <ac:chgData name="Jose Rafael B. Jereza Vi" userId="bbab206c-414b-4214-91b9-42bbaba5d4e1" providerId="ADAL" clId="{D7063F65-C6F4-4EC4-8426-399DFD50737B}" dt="2023-08-03T00:30:34.730" v="1714" actId="478"/>
          <ac:graphicFrameMkLst>
            <pc:docMk/>
            <pc:sldMk cId="3677626728" sldId="256"/>
            <ac:graphicFrameMk id="2" creationId="{00000000-0008-0000-0000-000003000000}"/>
          </ac:graphicFrameMkLst>
        </pc:graphicFrameChg>
        <pc:graphicFrameChg chg="add mod">
          <ac:chgData name="Jose Rafael B. Jereza Vi" userId="bbab206c-414b-4214-91b9-42bbaba5d4e1" providerId="ADAL" clId="{D7063F65-C6F4-4EC4-8426-399DFD50737B}" dt="2023-08-03T00:32:17.030" v="1731"/>
          <ac:graphicFrameMkLst>
            <pc:docMk/>
            <pc:sldMk cId="3677626728" sldId="256"/>
            <ac:graphicFrameMk id="2" creationId="{749DC43D-6281-4A37-0C70-828D3FFC4B88}"/>
          </ac:graphicFrameMkLst>
        </pc:graphicFrameChg>
        <pc:graphicFrameChg chg="add del mod">
          <ac:chgData name="Jose Rafael B. Jereza Vi" userId="bbab206c-414b-4214-91b9-42bbaba5d4e1" providerId="ADAL" clId="{D7063F65-C6F4-4EC4-8426-399DFD50737B}" dt="2023-08-03T00:31:11.930" v="1723" actId="478"/>
          <ac:graphicFrameMkLst>
            <pc:docMk/>
            <pc:sldMk cId="3677626728" sldId="256"/>
            <ac:graphicFrameMk id="7" creationId="{00000000-0008-0000-0000-000007000000}"/>
          </ac:graphicFrameMkLst>
        </pc:graphicFrameChg>
        <pc:graphicFrameChg chg="add del mod">
          <ac:chgData name="Jose Rafael B. Jereza Vi" userId="bbab206c-414b-4214-91b9-42bbaba5d4e1" providerId="ADAL" clId="{D7063F65-C6F4-4EC4-8426-399DFD50737B}" dt="2023-08-03T00:30:43.533" v="1718" actId="478"/>
          <ac:graphicFrameMkLst>
            <pc:docMk/>
            <pc:sldMk cId="3677626728" sldId="256"/>
            <ac:graphicFrameMk id="9" creationId="{00000000-0008-0000-0000-000003000000}"/>
          </ac:graphicFrameMkLst>
        </pc:graphicFrameChg>
        <pc:graphicFrameChg chg="add mod">
          <ac:chgData name="Jose Rafael B. Jereza Vi" userId="bbab206c-414b-4214-91b9-42bbaba5d4e1" providerId="ADAL" clId="{D7063F65-C6F4-4EC4-8426-399DFD50737B}" dt="2023-08-03T00:30:59.715" v="1722" actId="14100"/>
          <ac:graphicFrameMkLst>
            <pc:docMk/>
            <pc:sldMk cId="3677626728" sldId="256"/>
            <ac:graphicFrameMk id="10" creationId="{00000000-0008-0000-0000-000003000000}"/>
          </ac:graphicFrameMkLst>
        </pc:graphicFrameChg>
        <pc:graphicFrameChg chg="add del mod">
          <ac:chgData name="Jose Rafael B. Jereza Vi" userId="bbab206c-414b-4214-91b9-42bbaba5d4e1" providerId="ADAL" clId="{D7063F65-C6F4-4EC4-8426-399DFD50737B}" dt="2023-08-02T00:38:51.369" v="746" actId="478"/>
          <ac:graphicFrameMkLst>
            <pc:docMk/>
            <pc:sldMk cId="3677626728" sldId="256"/>
            <ac:graphicFrameMk id="10" creationId="{00000000-0008-0000-0000-000007000000}"/>
          </ac:graphicFrameMkLst>
        </pc:graphicFrameChg>
        <pc:graphicFrameChg chg="add mod">
          <ac:chgData name="Jose Rafael B. Jereza Vi" userId="bbab206c-414b-4214-91b9-42bbaba5d4e1" providerId="ADAL" clId="{D7063F65-C6F4-4EC4-8426-399DFD50737B}" dt="2023-08-03T00:31:25.305" v="1726" actId="14100"/>
          <ac:graphicFrameMkLst>
            <pc:docMk/>
            <pc:sldMk cId="3677626728" sldId="256"/>
            <ac:graphicFrameMk id="11" creationId="{00000000-0008-0000-0000-000007000000}"/>
          </ac:graphicFrameMkLst>
        </pc:graphicFrameChg>
        <pc:graphicFrameChg chg="mod">
          <ac:chgData name="Jose Rafael B. Jereza Vi" userId="bbab206c-414b-4214-91b9-42bbaba5d4e1" providerId="ADAL" clId="{D7063F65-C6F4-4EC4-8426-399DFD50737B}" dt="2023-08-03T00:32:13.019" v="1730"/>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D7063F65-C6F4-4EC4-8426-399DFD50737B}" dt="2023-08-03T00:32:24.597" v="1733"/>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D7063F65-C6F4-4EC4-8426-399DFD50737B}" dt="2023-08-03T00:42:31.324" v="2689"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ose Rafael B. Jereza Vi" userId="bbab206c-414b-4214-91b9-42bbaba5d4e1" providerId="ADAL" clId="{D7063F65-C6F4-4EC4-8426-399DFD50737B}" dt="2023-08-03T00:42:31.324" v="2689"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bbab206c-414b-4214-91b9-42bbaba5d4e1" providerId="ADAL" clId="{D7063F65-C6F4-4EC4-8426-399DFD50737B}" dt="2023-08-02T00:56:03.657" v="129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ose Rafael B. Jereza Vi" userId="bbab206c-414b-4214-91b9-42bbaba5d4e1" providerId="ADAL" clId="{D7063F65-C6F4-4EC4-8426-399DFD50737B}" dt="2023-08-03T00:42:31.324" v="2689"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ose Rafael B. Jereza Vi" userId="bbab206c-414b-4214-91b9-42bbaba5d4e1" providerId="ADAL" clId="{D7063F65-C6F4-4EC4-8426-399DFD50737B}" dt="2023-08-03T00:42:31.324" v="2689" actId="20577"/>
              <pc2:cmMkLst xmlns:pc2="http://schemas.microsoft.com/office/powerpoint/2019/9/main/command">
                <pc:docMk/>
                <pc:sldMk cId="3677626728" sldId="256"/>
                <pc2:cmMk id="{9CB705A9-71DA-4BA6-8BCF-426CC15E21D7}"/>
              </pc2:cmMkLst>
            </pc226:cmChg>
            <pc226:cmChg xmlns:pc226="http://schemas.microsoft.com/office/powerpoint/2022/06/main/command" chg="">
              <pc226:chgData name="Jose Rafael B. Jereza Vi" userId="bbab206c-414b-4214-91b9-42bbaba5d4e1" providerId="ADAL" clId="{D7063F65-C6F4-4EC4-8426-399DFD50737B}" dt="2023-08-02T00:55:58.039" v="1289"/>
              <pc2:cmMkLst xmlns:pc2="http://schemas.microsoft.com/office/powerpoint/2019/9/main/command">
                <pc:docMk/>
                <pc:sldMk cId="3677626728" sldId="256"/>
                <pc2:cmMk id="{248B75AC-EC2A-4789-A90E-43E953E9F0CD}"/>
              </pc2:cmMkLst>
              <pc226:cmRplyChg chg="add">
                <pc226:chgData name="Jose Rafael B. Jereza Vi" userId="bbab206c-414b-4214-91b9-42bbaba5d4e1" providerId="ADAL" clId="{D7063F65-C6F4-4EC4-8426-399DFD50737B}" dt="2023-08-02T00:55:58.039" v="1289"/>
                <pc2:cmRplyMkLst xmlns:pc2="http://schemas.microsoft.com/office/powerpoint/2019/9/main/command">
                  <pc:docMk/>
                  <pc:sldMk cId="3677626728" sldId="256"/>
                  <pc2:cmMk id="{248B75AC-EC2A-4789-A90E-43E953E9F0CD}"/>
                  <pc2:cmRplyMk id="{C0ADEA18-FCFC-4CB8-AE37-3276F4AF6D89}"/>
                </pc2:cmRplyMkLst>
              </pc226:cmRplyChg>
            </pc226:cmChg>
            <pc226:cmChg xmlns:pc226="http://schemas.microsoft.com/office/powerpoint/2022/06/main/command" chg="mod">
              <pc226:chgData name="Jose Rafael B. Jereza Vi" userId="bbab206c-414b-4214-91b9-42bbaba5d4e1" providerId="ADAL" clId="{D7063F65-C6F4-4EC4-8426-399DFD50737B}" dt="2023-08-02T00:56:03.657" v="129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bbab206c-414b-4214-91b9-42bbaba5d4e1" providerId="ADAL" clId="{D7063F65-C6F4-4EC4-8426-399DFD50737B}" dt="2023-08-03T00:42:31.324" v="2689"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ose Rafael B. Jereza Vi" userId="bbab206c-414b-4214-91b9-42bbaba5d4e1" providerId="ADAL" clId="{D7063F65-C6F4-4EC4-8426-399DFD50737B}" dt="2023-08-01T00:07:56.804" v="739"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Jose Rafael B. Jereza Vi" userId="bbab206c-414b-4214-91b9-42bbaba5d4e1" providerId="ADAL" clId="{D7063F65-C6F4-4EC4-8426-399DFD50737B}" dt="2023-08-02T00:54:32.274" v="1246"/>
              <pc2:cmMkLst xmlns:pc2="http://schemas.microsoft.com/office/powerpoint/2019/9/main/command">
                <pc:docMk/>
                <pc:sldMk cId="3677626728" sldId="256"/>
                <pc2:cmMk id="{203055CC-360F-4ED5-BE9D-CE84F8C5CD9A}"/>
              </pc2:cmMkLst>
            </pc226:cmChg>
            <pc226:cmChg xmlns:pc226="http://schemas.microsoft.com/office/powerpoint/2022/06/main/command" chg="add">
              <pc226:chgData name="Jose Rafael B. Jereza Vi" userId="bbab206c-414b-4214-91b9-42bbaba5d4e1" providerId="ADAL" clId="{D7063F65-C6F4-4EC4-8426-399DFD50737B}" dt="2023-08-02T02:01:29.358" v="1711"/>
              <pc2:cmMkLst xmlns:pc2="http://schemas.microsoft.com/office/powerpoint/2019/9/main/command">
                <pc:docMk/>
                <pc:sldMk cId="3677626728" sldId="256"/>
                <pc2:cmMk id="{B9F06CD0-5088-4C58-B974-BA8507B57268}"/>
              </pc2:cmMkLst>
            </pc226:cmChg>
            <pc226:cmChg xmlns:pc226="http://schemas.microsoft.com/office/powerpoint/2022/06/main/command" chg="mod">
              <pc226:chgData name="Jose Rafael B. Jereza Vi" userId="bbab206c-414b-4214-91b9-42bbaba5d4e1" providerId="ADAL" clId="{D7063F65-C6F4-4EC4-8426-399DFD50737B}" dt="2023-08-02T00:56:03.657" v="1299"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9699E195-A3C8-A01D-4A1D-8AAC7BC93D68}"/>
    <pc:docChg chg="modSld">
      <pc:chgData name="Jaymee Olivia R. Comia" userId="S::jorcomia@bpi.com.ph::2079e24d-6a27-45ca-8297-e6fda31c4683" providerId="AD" clId="Web-{9699E195-A3C8-A01D-4A1D-8AAC7BC93D68}" dt="2023-06-28T23:58:19.554" v="31" actId="20577"/>
      <pc:docMkLst>
        <pc:docMk/>
      </pc:docMkLst>
      <pc:sldChg chg="modSp modCm">
        <pc:chgData name="Jaymee Olivia R. Comia" userId="S::jorcomia@bpi.com.ph::2079e24d-6a27-45ca-8297-e6fda31c4683" providerId="AD" clId="Web-{9699E195-A3C8-A01D-4A1D-8AAC7BC93D68}" dt="2023-06-28T23:58:19.554" v="31" actId="20577"/>
        <pc:sldMkLst>
          <pc:docMk/>
          <pc:sldMk cId="3677626728" sldId="256"/>
        </pc:sldMkLst>
        <pc:spChg chg="mod">
          <ac:chgData name="Jaymee Olivia R. Comia" userId="S::jorcomia@bpi.com.ph::2079e24d-6a27-45ca-8297-e6fda31c4683" providerId="AD" clId="Web-{9699E195-A3C8-A01D-4A1D-8AAC7BC93D68}" dt="2023-06-28T23:58:19.554" v="3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9699E195-A3C8-A01D-4A1D-8AAC7BC93D68}" dt="2023-06-28T23:56:48.457" v="30"/>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9699E195-A3C8-A01D-4A1D-8AAC7BC93D68}" dt="2023-06-28T23:55:22.626" v="27"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9699E195-A3C8-A01D-4A1D-8AAC7BC93D68}" dt="2023-06-28T23:56:37.785" v="28"/>
              <pc2:cmMkLst xmlns:pc2="http://schemas.microsoft.com/office/powerpoint/2019/9/main/command">
                <pc:docMk/>
                <pc:sldMk cId="3677626728" sldId="256"/>
                <pc2:cmMk id="{451484DD-9612-4E22-9D5B-F89B81EE1E62}"/>
              </pc2:cmMkLst>
            </pc226:cmChg>
          </p:ext>
        </pc:extLst>
      </pc:sldChg>
    </pc:docChg>
  </pc:docChgLst>
  <pc:docChgLst>
    <pc:chgData name="Loretta May Y. Rosario" userId="S::lmyrosario@bpi.com.ph::fe02064f-4370-4ff4-8b40-e24cea319a51" providerId="AD" clId="Web-{1FA12D61-E20D-E693-7730-4264BC99AE72}"/>
    <pc:docChg chg="modSld">
      <pc:chgData name="Loretta May Y. Rosario" userId="S::lmyrosario@bpi.com.ph::fe02064f-4370-4ff4-8b40-e24cea319a51" providerId="AD" clId="Web-{1FA12D61-E20D-E693-7730-4264BC99AE72}" dt="2023-07-06T23:42:22.828" v="147"/>
      <pc:docMkLst>
        <pc:docMk/>
      </pc:docMkLst>
      <pc:sldChg chg="modSp modCm">
        <pc:chgData name="Loretta May Y. Rosario" userId="S::lmyrosario@bpi.com.ph::fe02064f-4370-4ff4-8b40-e24cea319a51" providerId="AD" clId="Web-{1FA12D61-E20D-E693-7730-4264BC99AE72}" dt="2023-07-06T23:42:22.828" v="147"/>
        <pc:sldMkLst>
          <pc:docMk/>
          <pc:sldMk cId="3677626728" sldId="256"/>
        </pc:sldMkLst>
        <pc:spChg chg="mod">
          <ac:chgData name="Loretta May Y. Rosario" userId="S::lmyrosario@bpi.com.ph::fe02064f-4370-4ff4-8b40-e24cea319a51" providerId="AD" clId="Web-{1FA12D61-E20D-E693-7730-4264BC99AE72}" dt="2023-07-06T23:37:58.442" v="120" actId="20577"/>
          <ac:spMkLst>
            <pc:docMk/>
            <pc:sldMk cId="3677626728" sldId="256"/>
            <ac:spMk id="5" creationId="{00000000-0008-0000-0000-000045000000}"/>
          </ac:spMkLst>
        </pc:spChg>
        <pc:spChg chg="mod">
          <ac:chgData name="Loretta May Y. Rosario" userId="S::lmyrosario@bpi.com.ph::fe02064f-4370-4ff4-8b40-e24cea319a51" providerId="AD" clId="Web-{1FA12D61-E20D-E693-7730-4264BC99AE72}" dt="2023-07-06T23:41:43.390" v="14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1FA12D61-E20D-E693-7730-4264BC99AE72}" dt="2023-07-06T23:41:38.140" v="145"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Loretta May Y. Rosario" userId="S::lmyrosario@bpi.com.ph::fe02064f-4370-4ff4-8b40-e24cea319a51" providerId="AD" clId="Web-{1FA12D61-E20D-E693-7730-4264BC99AE72}" dt="2023-07-06T23:41:17.936" v="126"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1FA12D61-E20D-E693-7730-4264BC99AE72}" dt="2023-07-06T23:36:38.534" v="11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1FA12D61-E20D-E693-7730-4264BC99AE72}" dt="2023-07-06T23:41:17.936" v="126"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1FA12D61-E20D-E693-7730-4264BC99AE72}" dt="2023-07-06T23:42:22.828" v="147"/>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1FA12D61-E20D-E693-7730-4264BC99AE72}" dt="2023-07-06T23:41:38.140" v="14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1FA12D61-E20D-E693-7730-4264BC99AE72}" dt="2023-07-06T23:41:38.140" v="145"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1FA12D61-E20D-E693-7730-4264BC99AE72}" dt="2023-07-06T23:41:17.936" v="126"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9BAFC29F-E188-B7F0-0AC2-B0F411A63BB3}"/>
    <pc:docChg chg="mod addSld modSld">
      <pc:chgData name="Jose Rafael B. Jereza Vi" userId="S::jrbjerezavi@bpi.com.ph::bbab206c-414b-4214-91b9-42bbaba5d4e1" providerId="AD" clId="Web-{9BAFC29F-E188-B7F0-0AC2-B0F411A63BB3}" dt="2023-06-18T23:30:02.264" v="330" actId="20577"/>
      <pc:docMkLst>
        <pc:docMk/>
      </pc:docMkLst>
      <pc:sldChg chg="modSp addCm delCm modCm">
        <pc:chgData name="Jose Rafael B. Jereza Vi" userId="S::jrbjerezavi@bpi.com.ph::bbab206c-414b-4214-91b9-42bbaba5d4e1" providerId="AD" clId="Web-{9BAFC29F-E188-B7F0-0AC2-B0F411A63BB3}" dt="2023-06-18T23:30:02.264" v="330" actId="20577"/>
        <pc:sldMkLst>
          <pc:docMk/>
          <pc:sldMk cId="3677626728" sldId="256"/>
        </pc:sldMkLst>
        <pc:spChg chg="mod">
          <ac:chgData name="Jose Rafael B. Jereza Vi" userId="S::jrbjerezavi@bpi.com.ph::bbab206c-414b-4214-91b9-42bbaba5d4e1" providerId="AD" clId="Web-{9BAFC29F-E188-B7F0-0AC2-B0F411A63BB3}" dt="2023-06-18T23:30:02.264" v="330"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del">
              <pc226:chgData name="Jose Rafael B. Jereza Vi" userId="S::jrbjerezavi@bpi.com.ph::bbab206c-414b-4214-91b9-42bbaba5d4e1" providerId="AD" clId="Web-{9BAFC29F-E188-B7F0-0AC2-B0F411A63BB3}" dt="2023-06-18T23:29:10.419" v="306"/>
              <pc2:cmMkLst xmlns:pc2="http://schemas.microsoft.com/office/powerpoint/2019/9/main/command">
                <pc:docMk/>
                <pc:sldMk cId="3677626728" sldId="256"/>
                <pc2:cmMk id="{BBAE7F03-190E-41D9-9363-9593D733DAFA}"/>
              </pc2:cmMkLst>
            </pc226:cmChg>
            <pc226:cmChg xmlns:pc226="http://schemas.microsoft.com/office/powerpoint/2022/06/main/command" chg="add mod">
              <pc226:chgData name="Jose Rafael B. Jereza Vi" userId="S::jrbjerezavi@bpi.com.ph::bbab206c-414b-4214-91b9-42bbaba5d4e1" providerId="AD" clId="Web-{9BAFC29F-E188-B7F0-0AC2-B0F411A63BB3}" dt="2023-06-18T23:29:56.967" v="329" actId="20577"/>
              <pc2:cmMkLst xmlns:pc2="http://schemas.microsoft.com/office/powerpoint/2019/9/main/command">
                <pc:docMk/>
                <pc:sldMk cId="3677626728" sldId="256"/>
                <pc2:cmMk id="{68C6B523-6B1C-42D5-85BA-4A8804CD4B88}"/>
              </pc2:cmMkLst>
            </pc226:cmChg>
            <pc226:cmChg xmlns:pc226="http://schemas.microsoft.com/office/powerpoint/2022/06/main/command" chg="del">
              <pc226:chgData name="Jose Rafael B. Jereza Vi" userId="S::jrbjerezavi@bpi.com.ph::bbab206c-414b-4214-91b9-42bbaba5d4e1" providerId="AD" clId="Web-{9BAFC29F-E188-B7F0-0AC2-B0F411A63BB3}" dt="2023-06-18T23:29:14.497" v="307"/>
              <pc2:cmMkLst xmlns:pc2="http://schemas.microsoft.com/office/powerpoint/2019/9/main/command">
                <pc:docMk/>
                <pc:sldMk cId="3677626728" sldId="256"/>
                <pc2:cmMk id="{58965362-F5DE-4DA7-A0C2-D0EDD6602ABB}"/>
              </pc2:cmMkLst>
            </pc226:cmChg>
            <pc226:cmChg xmlns:pc226="http://schemas.microsoft.com/office/powerpoint/2022/06/main/command" chg="del">
              <pc226:chgData name="Jose Rafael B. Jereza Vi" userId="S::jrbjerezavi@bpi.com.ph::bbab206c-414b-4214-91b9-42bbaba5d4e1" providerId="AD" clId="Web-{9BAFC29F-E188-B7F0-0AC2-B0F411A63BB3}" dt="2023-06-18T23:29:17.404" v="308"/>
              <pc2:cmMkLst xmlns:pc2="http://schemas.microsoft.com/office/powerpoint/2019/9/main/command">
                <pc:docMk/>
                <pc:sldMk cId="3677626728" sldId="256"/>
                <pc2:cmMk id="{FEE5DA72-F910-4FFD-8B00-21F48CC9075D}"/>
              </pc2:cmMkLst>
            </pc226:cmChg>
            <pc226:cmChg xmlns:pc226="http://schemas.microsoft.com/office/powerpoint/2022/06/main/command" chg="add mod">
              <pc226:chgData name="Jose Rafael B. Jereza Vi" userId="S::jrbjerezavi@bpi.com.ph::bbab206c-414b-4214-91b9-42bbaba5d4e1" providerId="AD" clId="Web-{9BAFC29F-E188-B7F0-0AC2-B0F411A63BB3}" dt="2023-06-18T23:29:56.967" v="329" actId="20577"/>
              <pc2:cmMkLst xmlns:pc2="http://schemas.microsoft.com/office/powerpoint/2019/9/main/command">
                <pc:docMk/>
                <pc:sldMk cId="3677626728" sldId="256"/>
                <pc2:cmMk id="{871896B5-1B6D-43C3-9C1C-58824C3995D9}"/>
              </pc2:cmMkLst>
            </pc226:cmChg>
          </p:ext>
        </pc:extLst>
      </pc:sldChg>
      <pc:sldChg chg="addSp delSp modSp new">
        <pc:chgData name="Jose Rafael B. Jereza Vi" userId="S::jrbjerezavi@bpi.com.ph::bbab206c-414b-4214-91b9-42bbaba5d4e1" providerId="AD" clId="Web-{9BAFC29F-E188-B7F0-0AC2-B0F411A63BB3}" dt="2023-06-18T23:28:52.512" v="304" actId="1076"/>
        <pc:sldMkLst>
          <pc:docMk/>
          <pc:sldMk cId="3262464228" sldId="257"/>
        </pc:sldMkLst>
        <pc:spChg chg="del">
          <ac:chgData name="Jose Rafael B. Jereza Vi" userId="S::jrbjerezavi@bpi.com.ph::bbab206c-414b-4214-91b9-42bbaba5d4e1" providerId="AD" clId="Web-{9BAFC29F-E188-B7F0-0AC2-B0F411A63BB3}" dt="2023-06-18T23:28:45.246" v="301"/>
          <ac:spMkLst>
            <pc:docMk/>
            <pc:sldMk cId="3262464228" sldId="257"/>
            <ac:spMk id="3" creationId="{C3D6BBAB-61C5-116A-5491-86CA83A8B1BF}"/>
          </ac:spMkLst>
        </pc:spChg>
        <pc:picChg chg="add mod ord">
          <ac:chgData name="Jose Rafael B. Jereza Vi" userId="S::jrbjerezavi@bpi.com.ph::bbab206c-414b-4214-91b9-42bbaba5d4e1" providerId="AD" clId="Web-{9BAFC29F-E188-B7F0-0AC2-B0F411A63BB3}" dt="2023-06-18T23:28:52.512" v="304" actId="1076"/>
          <ac:picMkLst>
            <pc:docMk/>
            <pc:sldMk cId="3262464228" sldId="257"/>
            <ac:picMk id="4" creationId="{7DAD35D7-00A2-56F1-9109-BE432C3AE959}"/>
          </ac:picMkLst>
        </pc:picChg>
      </pc:sldChg>
    </pc:docChg>
  </pc:docChgLst>
  <pc:docChgLst>
    <pc:chgData name="Danielle Y. Sta. Rosa" userId="S::dystarosa@bpi.com.ph::157a21cc-b2e0-4f1a-a101-9e2a88fa073e" providerId="AD" clId="Web-{85565EF1-82E5-85D7-D0BE-A3098DB2ADAF}"/>
    <pc:docChg chg="modSld">
      <pc:chgData name="Danielle Y. Sta. Rosa" userId="S::dystarosa@bpi.com.ph::157a21cc-b2e0-4f1a-a101-9e2a88fa073e" providerId="AD" clId="Web-{85565EF1-82E5-85D7-D0BE-A3098DB2ADAF}" dt="2023-06-16T00:19:37.536" v="379" actId="20577"/>
      <pc:docMkLst>
        <pc:docMk/>
      </pc:docMkLst>
      <pc:sldChg chg="modSp modCm">
        <pc:chgData name="Danielle Y. Sta. Rosa" userId="S::dystarosa@bpi.com.ph::157a21cc-b2e0-4f1a-a101-9e2a88fa073e" providerId="AD" clId="Web-{85565EF1-82E5-85D7-D0BE-A3098DB2ADAF}" dt="2023-06-16T00:19:37.536" v="379" actId="20577"/>
        <pc:sldMkLst>
          <pc:docMk/>
          <pc:sldMk cId="3677626728" sldId="256"/>
        </pc:sldMkLst>
        <pc:spChg chg="mod">
          <ac:chgData name="Danielle Y. Sta. Rosa" userId="S::dystarosa@bpi.com.ph::157a21cc-b2e0-4f1a-a101-9e2a88fa073e" providerId="AD" clId="Web-{85565EF1-82E5-85D7-D0BE-A3098DB2ADAF}" dt="2023-06-16T00:13:16.148" v="326" actId="20577"/>
          <ac:spMkLst>
            <pc:docMk/>
            <pc:sldMk cId="3677626728" sldId="256"/>
            <ac:spMk id="5" creationId="{00000000-0008-0000-0000-000045000000}"/>
          </ac:spMkLst>
        </pc:spChg>
        <pc:spChg chg="mod">
          <ac:chgData name="Danielle Y. Sta. Rosa" userId="S::dystarosa@bpi.com.ph::157a21cc-b2e0-4f1a-a101-9e2a88fa073e" providerId="AD" clId="Web-{85565EF1-82E5-85D7-D0BE-A3098DB2ADAF}" dt="2023-06-16T00:19:37.536" v="37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85565EF1-82E5-85D7-D0BE-A3098DB2ADAF}" dt="2023-06-16T00:19:21.973" v="378" actId="20577"/>
              <pc2:cmMkLst xmlns:pc2="http://schemas.microsoft.com/office/powerpoint/2019/9/main/command">
                <pc:docMk/>
                <pc:sldMk cId="3677626728" sldId="256"/>
                <pc2:cmMk id="{FEE5DA72-F910-4FFD-8B00-21F48CC9075D}"/>
              </pc2:cmMkLst>
            </pc226:cmChg>
          </p:ext>
        </pc:extLst>
      </pc:sldChg>
    </pc:docChg>
  </pc:docChgLst>
  <pc:docChgLst>
    <pc:chgData name="Danielle Y. Sta. Rosa" userId="S::dystarosa@bpi.com.ph::157a21cc-b2e0-4f1a-a101-9e2a88fa073e" providerId="AD" clId="Web-{4315EFE0-4F89-90D4-4BEE-0A9780A8E052}"/>
    <pc:docChg chg="modSld">
      <pc:chgData name="Danielle Y. Sta. Rosa" userId="S::dystarosa@bpi.com.ph::157a21cc-b2e0-4f1a-a101-9e2a88fa073e" providerId="AD" clId="Web-{4315EFE0-4F89-90D4-4BEE-0A9780A8E052}" dt="2023-05-30T23:53:17.433" v="382"/>
      <pc:docMkLst>
        <pc:docMk/>
      </pc:docMkLst>
      <pc:sldChg chg="modSp modCm">
        <pc:chgData name="Danielle Y. Sta. Rosa" userId="S::dystarosa@bpi.com.ph::157a21cc-b2e0-4f1a-a101-9e2a88fa073e" providerId="AD" clId="Web-{4315EFE0-4F89-90D4-4BEE-0A9780A8E052}" dt="2023-05-30T23:53:17.433" v="382"/>
        <pc:sldMkLst>
          <pc:docMk/>
          <pc:sldMk cId="3677626728" sldId="256"/>
        </pc:sldMkLst>
        <pc:spChg chg="mod">
          <ac:chgData name="Danielle Y. Sta. Rosa" userId="S::dystarosa@bpi.com.ph::157a21cc-b2e0-4f1a-a101-9e2a88fa073e" providerId="AD" clId="Web-{4315EFE0-4F89-90D4-4BEE-0A9780A8E052}" dt="2023-05-30T23:49:06.082" v="271" actId="20577"/>
          <ac:spMkLst>
            <pc:docMk/>
            <pc:sldMk cId="3677626728" sldId="256"/>
            <ac:spMk id="5" creationId="{00000000-0008-0000-0000-000045000000}"/>
          </ac:spMkLst>
        </pc:spChg>
        <pc:spChg chg="mod">
          <ac:chgData name="Danielle Y. Sta. Rosa" userId="S::dystarosa@bpi.com.ph::157a21cc-b2e0-4f1a-a101-9e2a88fa073e" providerId="AD" clId="Web-{4315EFE0-4F89-90D4-4BEE-0A9780A8E052}" dt="2023-05-30T23:52:24.963" v="38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4315EFE0-4F89-90D4-4BEE-0A9780A8E052}" dt="2023-05-30T23:51:45.587" v="380" actId="20577"/>
              <pc2:cmMkLst xmlns:pc2="http://schemas.microsoft.com/office/powerpoint/2019/9/main/command">
                <pc:docMk/>
                <pc:sldMk cId="3677626728" sldId="256"/>
                <pc2:cmMk id="{EAE8430B-42C9-419C-A1B0-4E10BB525626}"/>
              </pc2:cmMkLst>
            </pc226:cmChg>
            <pc226:cmChg xmlns:pc226="http://schemas.microsoft.com/office/powerpoint/2022/06/main/command" chg="mod">
              <pc226:chgData name="Danielle Y. Sta. Rosa" userId="S::dystarosa@bpi.com.ph::157a21cc-b2e0-4f1a-a101-9e2a88fa073e" providerId="AD" clId="Web-{4315EFE0-4F89-90D4-4BEE-0A9780A8E052}" dt="2023-05-30T23:53:17.433" v="382"/>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Danielle Y. Sta. Rosa" userId="S::dystarosa@bpi.com.ph::157a21cc-b2e0-4f1a-a101-9e2a88fa073e" providerId="AD" clId="Web-{4315EFE0-4F89-90D4-4BEE-0A9780A8E052}" dt="2023-05-30T23:49:00.645" v="269"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4315EFE0-4F89-90D4-4BEE-0A9780A8E052}" dt="2023-05-30T23:51:45.587" v="380" actId="20577"/>
              <pc2:cmMkLst xmlns:pc2="http://schemas.microsoft.com/office/powerpoint/2019/9/main/command">
                <pc:docMk/>
                <pc:sldMk cId="3677626728" sldId="256"/>
                <pc2:cmMk id="{A746EA96-C41B-4C08-A9FB-024BC50E271B}"/>
              </pc2:cmMkLst>
            </pc226:cmChg>
          </p:ext>
        </pc:extLst>
      </pc:sldChg>
    </pc:docChg>
  </pc:docChgLst>
  <pc:docChgLst>
    <pc:chgData name="Loretta May Y. Rosario" userId="S::lmyrosario@bpi.com.ph::fe02064f-4370-4ff4-8b40-e24cea319a51" providerId="AD" clId="Web-{55839AA5-E60B-EC26-40FE-6055F9A12B92}"/>
    <pc:docChg chg="modSld">
      <pc:chgData name="Loretta May Y. Rosario" userId="S::lmyrosario@bpi.com.ph::fe02064f-4370-4ff4-8b40-e24cea319a51" providerId="AD" clId="Web-{55839AA5-E60B-EC26-40FE-6055F9A12B92}" dt="2023-06-13T00:21:47.443" v="232" actId="20577"/>
      <pc:docMkLst>
        <pc:docMk/>
      </pc:docMkLst>
      <pc:sldChg chg="modSp modCm">
        <pc:chgData name="Loretta May Y. Rosario" userId="S::lmyrosario@bpi.com.ph::fe02064f-4370-4ff4-8b40-e24cea319a51" providerId="AD" clId="Web-{55839AA5-E60B-EC26-40FE-6055F9A12B92}" dt="2023-06-13T00:21:47.443" v="232" actId="20577"/>
        <pc:sldMkLst>
          <pc:docMk/>
          <pc:sldMk cId="3677626728" sldId="256"/>
        </pc:sldMkLst>
        <pc:spChg chg="mod">
          <ac:chgData name="Loretta May Y. Rosario" userId="S::lmyrosario@bpi.com.ph::fe02064f-4370-4ff4-8b40-e24cea319a51" providerId="AD" clId="Web-{55839AA5-E60B-EC26-40FE-6055F9A12B92}" dt="2023-06-13T00:18:55.610" v="185" actId="20577"/>
          <ac:spMkLst>
            <pc:docMk/>
            <pc:sldMk cId="3677626728" sldId="256"/>
            <ac:spMk id="5" creationId="{00000000-0008-0000-0000-000045000000}"/>
          </ac:spMkLst>
        </pc:spChg>
        <pc:spChg chg="mod">
          <ac:chgData name="Loretta May Y. Rosario" userId="S::lmyrosario@bpi.com.ph::fe02064f-4370-4ff4-8b40-e24cea319a51" providerId="AD" clId="Web-{55839AA5-E60B-EC26-40FE-6055F9A12B92}" dt="2023-06-13T00:21:47.443" v="23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55839AA5-E60B-EC26-40FE-6055F9A12B92}" dt="2023-06-13T00:17:31.842" v="129"/>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55839AA5-E60B-EC26-40FE-6055F9A12B92}" dt="2023-06-13T00:21:04.911" v="230"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55839AA5-E60B-EC26-40FE-6055F9A12B92}" dt="2023-06-13T00:21:04.911" v="230" actId="20577"/>
              <pc2:cmMkLst xmlns:pc2="http://schemas.microsoft.com/office/powerpoint/2019/9/main/command">
                <pc:docMk/>
                <pc:sldMk cId="3677626728" sldId="256"/>
                <pc2:cmMk id="{DB69EE3F-0EC2-42CE-BC4E-5A3DCBAE38D1}"/>
              </pc2:cmMkLst>
            </pc226:cmChg>
            <pc226:cmChg xmlns:pc226="http://schemas.microsoft.com/office/powerpoint/2022/06/main/command" chg="mod">
              <pc226:chgData name="Loretta May Y. Rosario" userId="S::lmyrosario@bpi.com.ph::fe02064f-4370-4ff4-8b40-e24cea319a51" providerId="AD" clId="Web-{55839AA5-E60B-EC26-40FE-6055F9A12B92}" dt="2023-06-13T00:21:04.911" v="230"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Loretta May Y. Rosario" userId="S::lmyrosario@bpi.com.ph::fe02064f-4370-4ff4-8b40-e24cea319a51" providerId="AD" clId="Web-{55839AA5-E60B-EC26-40FE-6055F9A12B92}" dt="2023-06-13T00:21:04.911" v="230" actId="20577"/>
              <pc2:cmMkLst xmlns:pc2="http://schemas.microsoft.com/office/powerpoint/2019/9/main/command">
                <pc:docMk/>
                <pc:sldMk cId="3677626728" sldId="256"/>
                <pc2:cmMk id="{2D72FD75-59E1-4F88-9631-B1CACEE33679}"/>
              </pc2:cmMkLst>
            </pc226:cmChg>
          </p:ext>
        </pc:extLst>
      </pc:sldChg>
    </pc:docChg>
  </pc:docChgLst>
  <pc:docChgLst>
    <pc:chgData name="Danielle Y. Sta. Rosa" userId="S::dystarosa@bpi.com.ph::157a21cc-b2e0-4f1a-a101-9e2a88fa073e" providerId="AD" clId="Web-{1F1C794B-2F19-7C2D-AD13-9C4D081E176B}"/>
    <pc:docChg chg="modSld">
      <pc:chgData name="Danielle Y. Sta. Rosa" userId="S::dystarosa@bpi.com.ph::157a21cc-b2e0-4f1a-a101-9e2a88fa073e" providerId="AD" clId="Web-{1F1C794B-2F19-7C2D-AD13-9C4D081E176B}" dt="2023-06-08T01:17:15.146" v="1" actId="20577"/>
      <pc:docMkLst>
        <pc:docMk/>
      </pc:docMkLst>
      <pc:sldChg chg="modSp modCm">
        <pc:chgData name="Danielle Y. Sta. Rosa" userId="S::dystarosa@bpi.com.ph::157a21cc-b2e0-4f1a-a101-9e2a88fa073e" providerId="AD" clId="Web-{1F1C794B-2F19-7C2D-AD13-9C4D081E176B}" dt="2023-06-08T01:17:15.146" v="1" actId="20577"/>
        <pc:sldMkLst>
          <pc:docMk/>
          <pc:sldMk cId="3677626728" sldId="256"/>
        </pc:sldMkLst>
        <pc:spChg chg="mod">
          <ac:chgData name="Danielle Y. Sta. Rosa" userId="S::dystarosa@bpi.com.ph::157a21cc-b2e0-4f1a-a101-9e2a88fa073e" providerId="AD" clId="Web-{1F1C794B-2F19-7C2D-AD13-9C4D081E176B}" dt="2023-06-08T01:17:15.146" v="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1F1C794B-2F19-7C2D-AD13-9C4D081E176B}" dt="2023-06-08T01:17:15.146" v="1"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Danielle Y. Sta. Rosa" userId="S::dystarosa@bpi.com.ph::157a21cc-b2e0-4f1a-a101-9e2a88fa073e" providerId="AD" clId="Web-{1F1C794B-2F19-7C2D-AD13-9C4D081E176B}" dt="2023-06-08T01:17:15.146" v="1" actId="20577"/>
              <pc2:cmMkLst xmlns:pc2="http://schemas.microsoft.com/office/powerpoint/2019/9/main/command">
                <pc:docMk/>
                <pc:sldMk cId="3677626728" sldId="256"/>
                <pc2:cmMk id="{432C1A4B-E000-4322-A0FE-73A0326DF9C6}"/>
              </pc2:cmMkLst>
            </pc226:cmChg>
            <pc226:cmChg xmlns:pc226="http://schemas.microsoft.com/office/powerpoint/2022/06/main/command" chg="mod">
              <pc226:chgData name="Danielle Y. Sta. Rosa" userId="S::dystarosa@bpi.com.ph::157a21cc-b2e0-4f1a-a101-9e2a88fa073e" providerId="AD" clId="Web-{1F1C794B-2F19-7C2D-AD13-9C4D081E176B}" dt="2023-06-08T01:17:15.146" v="1" actId="20577"/>
              <pc2:cmMkLst xmlns:pc2="http://schemas.microsoft.com/office/powerpoint/2019/9/main/command">
                <pc:docMk/>
                <pc:sldMk cId="3677626728" sldId="256"/>
                <pc2:cmMk id="{FEE5DA72-F910-4FFD-8B00-21F48CC9075D}"/>
              </pc2:cmMkLst>
            </pc226:cmChg>
            <pc226:cmChg xmlns:pc226="http://schemas.microsoft.com/office/powerpoint/2022/06/main/command" chg="mod">
              <pc226:chgData name="Danielle Y. Sta. Rosa" userId="S::dystarosa@bpi.com.ph::157a21cc-b2e0-4f1a-a101-9e2a88fa073e" providerId="AD" clId="Web-{1F1C794B-2F19-7C2D-AD13-9C4D081E176B}" dt="2023-06-08T01:17:15.146" v="1" actId="20577"/>
              <pc2:cmMkLst xmlns:pc2="http://schemas.microsoft.com/office/powerpoint/2019/9/main/command">
                <pc:docMk/>
                <pc:sldMk cId="3677626728" sldId="256"/>
                <pc2:cmMk id="{B6A1DCC7-D682-43DC-BA43-849D659755B6}"/>
              </pc2:cmMkLst>
            </pc226:cmChg>
          </p:ext>
        </pc:extLst>
      </pc:sldChg>
    </pc:docChg>
  </pc:docChgLst>
  <pc:docChgLst>
    <pc:chgData name="Jaymee Olivia R. Comia" userId="S::jorcomia@bpi.com.ph::2079e24d-6a27-45ca-8297-e6fda31c4683" providerId="AD" clId="Web-{3E0B3023-7EBB-DB9D-D90F-6CB0FEC0DE9C}"/>
    <pc:docChg chg="modSld">
      <pc:chgData name="Jaymee Olivia R. Comia" userId="S::jorcomia@bpi.com.ph::2079e24d-6a27-45ca-8297-e6fda31c4683" providerId="AD" clId="Web-{3E0B3023-7EBB-DB9D-D90F-6CB0FEC0DE9C}" dt="2023-06-26T00:24:23.157" v="130" actId="20577"/>
      <pc:docMkLst>
        <pc:docMk/>
      </pc:docMkLst>
      <pc:sldChg chg="modSp addCm modCm">
        <pc:chgData name="Jaymee Olivia R. Comia" userId="S::jorcomia@bpi.com.ph::2079e24d-6a27-45ca-8297-e6fda31c4683" providerId="AD" clId="Web-{3E0B3023-7EBB-DB9D-D90F-6CB0FEC0DE9C}" dt="2023-06-26T00:24:23.157" v="130" actId="20577"/>
        <pc:sldMkLst>
          <pc:docMk/>
          <pc:sldMk cId="3677626728" sldId="256"/>
        </pc:sldMkLst>
        <pc:spChg chg="mod">
          <ac:chgData name="Jaymee Olivia R. Comia" userId="S::jorcomia@bpi.com.ph::2079e24d-6a27-45ca-8297-e6fda31c4683" providerId="AD" clId="Web-{3E0B3023-7EBB-DB9D-D90F-6CB0FEC0DE9C}" dt="2023-06-26T00:24:23.157" v="13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3E0B3023-7EBB-DB9D-D90F-6CB0FEC0DE9C}" dt="2023-06-26T00:07:48.282" v="37" actId="20577"/>
              <pc2:cmMkLst xmlns:pc2="http://schemas.microsoft.com/office/powerpoint/2019/9/main/command">
                <pc:docMk/>
                <pc:sldMk cId="3677626728" sldId="256"/>
                <pc2:cmMk id="{79C4CC16-B546-4E85-9805-F558D7E1892A}"/>
              </pc2:cmMkLst>
            </pc226:cmChg>
            <pc226:cmChg xmlns:pc226="http://schemas.microsoft.com/office/powerpoint/2022/06/main/command" chg="add">
              <pc226:chgData name="Jaymee Olivia R. Comia" userId="S::jorcomia@bpi.com.ph::2079e24d-6a27-45ca-8297-e6fda31c4683" providerId="AD" clId="Web-{3E0B3023-7EBB-DB9D-D90F-6CB0FEC0DE9C}" dt="2023-06-26T00:20:49.916" v="83"/>
              <pc2:cmMkLst xmlns:pc2="http://schemas.microsoft.com/office/powerpoint/2019/9/main/command">
                <pc:docMk/>
                <pc:sldMk cId="3677626728" sldId="256"/>
                <pc2:cmMk id="{3227611F-989A-412E-8C9D-A87058913432}"/>
              </pc2:cmMkLst>
            </pc226:cmChg>
            <pc226:cmChg xmlns:pc226="http://schemas.microsoft.com/office/powerpoint/2022/06/main/command" chg="mod">
              <pc226:chgData name="Jaymee Olivia R. Comia" userId="S::jorcomia@bpi.com.ph::2079e24d-6a27-45ca-8297-e6fda31c4683" providerId="AD" clId="Web-{3E0B3023-7EBB-DB9D-D90F-6CB0FEC0DE9C}" dt="2023-06-26T00:24:05.562" v="12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3E0B3023-7EBB-DB9D-D90F-6CB0FEC0DE9C}" dt="2023-06-26T00:24:05.562" v="12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3E0B3023-7EBB-DB9D-D90F-6CB0FEC0DE9C}" dt="2023-06-26T00:24:05.562" v="129"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3E0B3023-7EBB-DB9D-D90F-6CB0FEC0DE9C}" dt="2023-06-26T00:21:49.590" v="89"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4D1610AE-89E0-4F21-DEB9-0315B5B979C7}"/>
    <pc:docChg chg="modSld">
      <pc:chgData name="Hannah Nicole C. Cabrera" userId="S::hnccabrera@bpi.com.ph::687238b0-55cc-4952-a3e2-79eb6053de43" providerId="AD" clId="Web-{4D1610AE-89E0-4F21-DEB9-0315B5B979C7}" dt="2023-08-03T23:52:09.920" v="13" actId="20577"/>
      <pc:docMkLst>
        <pc:docMk/>
      </pc:docMkLst>
      <pc:sldChg chg="modSp modCm">
        <pc:chgData name="Hannah Nicole C. Cabrera" userId="S::hnccabrera@bpi.com.ph::687238b0-55cc-4952-a3e2-79eb6053de43" providerId="AD" clId="Web-{4D1610AE-89E0-4F21-DEB9-0315B5B979C7}" dt="2023-08-03T23:52:09.920" v="13" actId="20577"/>
        <pc:sldMkLst>
          <pc:docMk/>
          <pc:sldMk cId="3677626728" sldId="256"/>
        </pc:sldMkLst>
        <pc:spChg chg="mod">
          <ac:chgData name="Hannah Nicole C. Cabrera" userId="S::hnccabrera@bpi.com.ph::687238b0-55cc-4952-a3e2-79eb6053de43" providerId="AD" clId="Web-{4D1610AE-89E0-4F21-DEB9-0315B5B979C7}" dt="2023-08-03T23:52:09.920" v="1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4D1610AE-89E0-4F21-DEB9-0315B5B979C7}" dt="2023-08-03T23:51:58.342" v="11"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4D1610AE-89E0-4F21-DEB9-0315B5B979C7}" dt="2023-08-03T23:51:58.342" v="1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4D1610AE-89E0-4F21-DEB9-0315B5B979C7}" dt="2023-08-03T23:51:58.342" v="11"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4D1610AE-89E0-4F21-DEB9-0315B5B979C7}" dt="2023-08-03T23:51:58.342" v="1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4D1610AE-89E0-4F21-DEB9-0315B5B979C7}" dt="2023-08-03T23:51:58.342" v="11" actId="20577"/>
              <pc2:cmMkLst xmlns:pc2="http://schemas.microsoft.com/office/powerpoint/2019/9/main/command">
                <pc:docMk/>
                <pc:sldMk cId="3677626728" sldId="256"/>
                <pc2:cmMk id="{6DE8ECC5-7C09-433A-9763-DED9851C4B5F}"/>
              </pc2:cmMkLst>
            </pc226:cmChg>
          </p:ext>
        </pc:extLst>
      </pc:sldChg>
    </pc:docChg>
  </pc:docChgLst>
  <pc:docChgLst>
    <pc:chgData name="Loretta May Y. Rosario" userId="S::lmyrosario@bpi.com.ph::fe02064f-4370-4ff4-8b40-e24cea319a51" providerId="AD" clId="Web-{7360A438-71D8-440C-4D98-372A5FE467F9}"/>
    <pc:docChg chg="modSld">
      <pc:chgData name="Loretta May Y. Rosario" userId="S::lmyrosario@bpi.com.ph::fe02064f-4370-4ff4-8b40-e24cea319a51" providerId="AD" clId="Web-{7360A438-71D8-440C-4D98-372A5FE467F9}" dt="2023-06-16T00:37:49.212" v="211"/>
      <pc:docMkLst>
        <pc:docMk/>
      </pc:docMkLst>
      <pc:sldChg chg="modSp modCm">
        <pc:chgData name="Loretta May Y. Rosario" userId="S::lmyrosario@bpi.com.ph::fe02064f-4370-4ff4-8b40-e24cea319a51" providerId="AD" clId="Web-{7360A438-71D8-440C-4D98-372A5FE467F9}" dt="2023-06-16T00:37:49.212" v="211"/>
        <pc:sldMkLst>
          <pc:docMk/>
          <pc:sldMk cId="3677626728" sldId="256"/>
        </pc:sldMkLst>
        <pc:spChg chg="mod">
          <ac:chgData name="Loretta May Y. Rosario" userId="S::lmyrosario@bpi.com.ph::fe02064f-4370-4ff4-8b40-e24cea319a51" providerId="AD" clId="Web-{7360A438-71D8-440C-4D98-372A5FE467F9}" dt="2023-06-16T00:15:33.105" v="139" actId="20577"/>
          <ac:spMkLst>
            <pc:docMk/>
            <pc:sldMk cId="3677626728" sldId="256"/>
            <ac:spMk id="5" creationId="{00000000-0008-0000-0000-000045000000}"/>
          </ac:spMkLst>
        </pc:spChg>
        <pc:spChg chg="mod">
          <ac:chgData name="Loretta May Y. Rosario" userId="S::lmyrosario@bpi.com.ph::fe02064f-4370-4ff4-8b40-e24cea319a51" providerId="AD" clId="Web-{7360A438-71D8-440C-4D98-372A5FE467F9}" dt="2023-06-16T00:21:13.366" v="21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7360A438-71D8-440C-4D98-372A5FE467F9}" dt="2023-06-16T00:37:49.212" v="211"/>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7360A438-71D8-440C-4D98-372A5FE467F9}" dt="2023-06-16T00:21:11.913" v="209" actId="20577"/>
              <pc2:cmMkLst xmlns:pc2="http://schemas.microsoft.com/office/powerpoint/2019/9/main/command">
                <pc:docMk/>
                <pc:sldMk cId="3677626728" sldId="256"/>
                <pc2:cmMk id="{FEE5DA72-F910-4FFD-8B00-21F48CC9075D}"/>
              </pc2:cmMkLst>
            </pc226:cmChg>
          </p:ext>
        </pc:extLst>
      </pc:sldChg>
    </pc:docChg>
  </pc:docChgLst>
  <pc:docChgLst>
    <pc:chgData name="Allen Thomas B. Calica" userId="f22792cf-4dc4-41b3-8337-c90086280e27" providerId="ADAL" clId="{C85949C2-4EED-45AC-A96F-6B6033C2FAF8}"/>
    <pc:docChg chg="undo custSel modSld">
      <pc:chgData name="Allen Thomas B. Calica" userId="f22792cf-4dc4-41b3-8337-c90086280e27" providerId="ADAL" clId="{C85949C2-4EED-45AC-A96F-6B6033C2FAF8}" dt="2023-07-17T01:15:40.939" v="202" actId="20577"/>
      <pc:docMkLst>
        <pc:docMk/>
      </pc:docMkLst>
      <pc:sldChg chg="addSp delSp modSp mod modCm">
        <pc:chgData name="Allen Thomas B. Calica" userId="f22792cf-4dc4-41b3-8337-c90086280e27" providerId="ADAL" clId="{C85949C2-4EED-45AC-A96F-6B6033C2FAF8}" dt="2023-07-17T01:15:40.939" v="202" actId="20577"/>
        <pc:sldMkLst>
          <pc:docMk/>
          <pc:sldMk cId="3677626728" sldId="256"/>
        </pc:sldMkLst>
        <pc:spChg chg="mod">
          <ac:chgData name="Allen Thomas B. Calica" userId="f22792cf-4dc4-41b3-8337-c90086280e27" providerId="ADAL" clId="{C85949C2-4EED-45AC-A96F-6B6033C2FAF8}" dt="2023-07-17T01:13:25.571" v="198" actId="20577"/>
          <ac:spMkLst>
            <pc:docMk/>
            <pc:sldMk cId="3677626728" sldId="256"/>
            <ac:spMk id="5" creationId="{00000000-0008-0000-0000-000045000000}"/>
          </ac:spMkLst>
        </pc:spChg>
        <pc:spChg chg="mod">
          <ac:chgData name="Allen Thomas B. Calica" userId="f22792cf-4dc4-41b3-8337-c90086280e27" providerId="ADAL" clId="{C85949C2-4EED-45AC-A96F-6B6033C2FAF8}" dt="2023-07-17T01:15:40.939" v="202" actId="20577"/>
          <ac:spMkLst>
            <pc:docMk/>
            <pc:sldMk cId="3677626728" sldId="256"/>
            <ac:spMk id="6" creationId="{00000000-0008-0000-0000-000045000000}"/>
          </ac:spMkLst>
        </pc:spChg>
        <pc:spChg chg="mod">
          <ac:chgData name="Allen Thomas B. Calica" userId="f22792cf-4dc4-41b3-8337-c90086280e27" providerId="ADAL" clId="{C85949C2-4EED-45AC-A96F-6B6033C2FAF8}" dt="2023-07-17T01:07:10.452" v="194" actId="20577"/>
          <ac:spMkLst>
            <pc:docMk/>
            <pc:sldMk cId="3677626728" sldId="256"/>
            <ac:spMk id="15" creationId="{00000000-0008-0000-0000-000045000000}"/>
          </ac:spMkLst>
        </pc:spChg>
        <pc:graphicFrameChg chg="del">
          <ac:chgData name="Allen Thomas B. Calica" userId="f22792cf-4dc4-41b3-8337-c90086280e27" providerId="ADAL" clId="{C85949C2-4EED-45AC-A96F-6B6033C2FAF8}" dt="2023-07-06T01:04:12.829" v="105" actId="478"/>
          <ac:graphicFrameMkLst>
            <pc:docMk/>
            <pc:sldMk cId="3677626728" sldId="256"/>
            <ac:graphicFrameMk id="7" creationId="{00000000-0008-0000-0000-000003000000}"/>
          </ac:graphicFrameMkLst>
        </pc:graphicFrameChg>
        <pc:graphicFrameChg chg="add del mod">
          <ac:chgData name="Allen Thomas B. Calica" userId="f22792cf-4dc4-41b3-8337-c90086280e27" providerId="ADAL" clId="{C85949C2-4EED-45AC-A96F-6B6033C2FAF8}" dt="2023-07-10T00:46:54.614" v="127"/>
          <ac:graphicFrameMkLst>
            <pc:docMk/>
            <pc:sldMk cId="3677626728" sldId="256"/>
            <ac:graphicFrameMk id="9" creationId="{00000000-0008-0000-0000-000003000000}"/>
          </ac:graphicFrameMkLst>
        </pc:graphicFrameChg>
        <pc:graphicFrameChg chg="add mod">
          <ac:chgData name="Allen Thomas B. Calica" userId="f22792cf-4dc4-41b3-8337-c90086280e27" providerId="ADAL" clId="{C85949C2-4EED-45AC-A96F-6B6033C2FAF8}" dt="2023-07-06T01:04:15.337" v="107"/>
          <ac:graphicFrameMkLst>
            <pc:docMk/>
            <pc:sldMk cId="3677626728" sldId="256"/>
            <ac:graphicFrameMk id="10" creationId="{51F21D10-D0FE-9438-F680-F7511767A2BC}"/>
          </ac:graphicFrameMkLst>
        </pc:graphicFrameChg>
        <pc:graphicFrameChg chg="mod">
          <ac:chgData name="Allen Thomas B. Calica" userId="f22792cf-4dc4-41b3-8337-c90086280e27" providerId="ADAL" clId="{C85949C2-4EED-45AC-A96F-6B6033C2FAF8}" dt="2023-07-10T00:51:55.634" v="128"/>
          <ac:graphicFrameMkLst>
            <pc:docMk/>
            <pc:sldMk cId="3677626728" sldId="256"/>
            <ac:graphicFrameMk id="20" creationId="{4BD37306-50E0-693A-D4BF-F8239229759B}"/>
          </ac:graphicFrameMkLst>
        </pc:graphicFrameChg>
        <pc:graphicFrameChg chg="modGraphic">
          <ac:chgData name="Allen Thomas B. Calica" userId="f22792cf-4dc4-41b3-8337-c90086280e27" providerId="ADAL" clId="{C85949C2-4EED-45AC-A96F-6B6033C2FAF8}" dt="2023-07-11T00:21:24.653" v="154" actId="20577"/>
          <ac:graphicFrameMkLst>
            <pc:docMk/>
            <pc:sldMk cId="3677626728" sldId="256"/>
            <ac:graphicFrameMk id="23" creationId="{19C7D6DB-1781-7959-E64C-154B52345002}"/>
          </ac:graphicFrameMkLst>
        </pc:graphicFrameChg>
        <pc:graphicFrameChg chg="modGraphic">
          <ac:chgData name="Allen Thomas B. Calica" userId="f22792cf-4dc4-41b3-8337-c90086280e27" providerId="ADAL" clId="{C85949C2-4EED-45AC-A96F-6B6033C2FAF8}" dt="2023-07-11T00:39:36.497" v="167" actId="20577"/>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C85949C2-4EED-45AC-A96F-6B6033C2FAF8}" dt="2023-07-10T00:53:36.713" v="150"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Allen Thomas B. Calica" userId="f22792cf-4dc4-41b3-8337-c90086280e27" providerId="ADAL" clId="{C85949C2-4EED-45AC-A96F-6B6033C2FAF8}" dt="2023-07-17T01:13:25.571" v="19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C85949C2-4EED-45AC-A96F-6B6033C2FAF8}" dt="2023-07-17T01:13:25.571" v="19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C85949C2-4EED-45AC-A96F-6B6033C2FAF8}" dt="2023-07-17T01:15:40.939" v="202"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C85949C2-4EED-45AC-A96F-6B6033C2FAF8}" dt="2023-07-10T00:57:27.153" v="152"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Allen Thomas B. Calica" userId="f22792cf-4dc4-41b3-8337-c90086280e27" providerId="ADAL" clId="{C85949C2-4EED-45AC-A96F-6B6033C2FAF8}" dt="2023-07-17T01:15:40.939" v="20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C85949C2-4EED-45AC-A96F-6B6033C2FAF8}" dt="2023-07-17T01:15:40.939" v="202"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Allen Thomas B. Calica" userId="f22792cf-4dc4-41b3-8337-c90086280e27" providerId="ADAL" clId="{C85949C2-4EED-45AC-A96F-6B6033C2FAF8}" dt="2023-07-17T01:13:25.571" v="198"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F4D833C4-7AB9-D549-9CA0-C8F1D293B040}"/>
    <pc:docChg chg="modSld">
      <pc:chgData name="Loretta May Y. Rosario" userId="S::lmyrosario@bpi.com.ph::fe02064f-4370-4ff4-8b40-e24cea319a51" providerId="AD" clId="Web-{F4D833C4-7AB9-D549-9CA0-C8F1D293B040}" dt="2023-08-09T02:27:55.886" v="89"/>
      <pc:docMkLst>
        <pc:docMk/>
      </pc:docMkLst>
      <pc:sldChg chg="addSp delSp modSp modCm">
        <pc:chgData name="Loretta May Y. Rosario" userId="S::lmyrosario@bpi.com.ph::fe02064f-4370-4ff4-8b40-e24cea319a51" providerId="AD" clId="Web-{F4D833C4-7AB9-D549-9CA0-C8F1D293B040}" dt="2023-08-09T02:27:55.886" v="89"/>
        <pc:sldMkLst>
          <pc:docMk/>
          <pc:sldMk cId="3677626728" sldId="256"/>
        </pc:sldMkLst>
        <pc:spChg chg="add del mod">
          <ac:chgData name="Loretta May Y. Rosario" userId="S::lmyrosario@bpi.com.ph::fe02064f-4370-4ff4-8b40-e24cea319a51" providerId="AD" clId="Web-{F4D833C4-7AB9-D549-9CA0-C8F1D293B040}" dt="2023-08-09T02:26:10.618" v="84"/>
          <ac:spMkLst>
            <pc:docMk/>
            <pc:sldMk cId="3677626728" sldId="256"/>
            <ac:spMk id="2" creationId="{64CD2C5F-8AB0-B53A-2334-82C76F8A4C88}"/>
          </ac:spMkLst>
        </pc:spChg>
        <pc:spChg chg="mod">
          <ac:chgData name="Loretta May Y. Rosario" userId="S::lmyrosario@bpi.com.ph::fe02064f-4370-4ff4-8b40-e24cea319a51" providerId="AD" clId="Web-{F4D833C4-7AB9-D549-9CA0-C8F1D293B040}" dt="2023-08-09T02:19:53.639" v="59" actId="20577"/>
          <ac:spMkLst>
            <pc:docMk/>
            <pc:sldMk cId="3677626728" sldId="256"/>
            <ac:spMk id="5" creationId="{00000000-0008-0000-0000-000045000000}"/>
          </ac:spMkLst>
        </pc:spChg>
        <pc:spChg chg="add del mod">
          <ac:chgData name="Loretta May Y. Rosario" userId="S::lmyrosario@bpi.com.ph::fe02064f-4370-4ff4-8b40-e24cea319a51" providerId="AD" clId="Web-{F4D833C4-7AB9-D549-9CA0-C8F1D293B040}" dt="2023-08-09T02:26:59.775" v="88"/>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Loretta May Y. Rosario" userId="S::lmyrosario@bpi.com.ph::fe02064f-4370-4ff4-8b40-e24cea319a51" providerId="AD" clId="Web-{F4D833C4-7AB9-D549-9CA0-C8F1D293B040}" dt="2023-08-09T02:19:50.435" v="58"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Loretta May Y. Rosario" userId="S::lmyrosario@bpi.com.ph::fe02064f-4370-4ff4-8b40-e24cea319a51" providerId="AD" clId="Web-{F4D833C4-7AB9-D549-9CA0-C8F1D293B040}" dt="2023-08-09T02:19:50.435" v="58"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F4D833C4-7AB9-D549-9CA0-C8F1D293B040}" dt="2023-08-09T02:27:55.886" v="89"/>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F4D833C4-7AB9-D549-9CA0-C8F1D293B040}" dt="2023-08-09T02:26:59.775" v="88"/>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Loretta May Y. Rosario" userId="S::lmyrosario@bpi.com.ph::fe02064f-4370-4ff4-8b40-e24cea319a51" providerId="AD" clId="Web-{F4D833C4-7AB9-D549-9CA0-C8F1D293B040}" dt="2023-08-09T02:24:13.411" v="79"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6A9F2893-3E68-831C-40A5-0FE3E7AA821D}"/>
    <pc:docChg chg="modSld">
      <pc:chgData name="Hannah Nicole C. Cabrera" userId="S::hnccabrera@bpi.com.ph::687238b0-55cc-4952-a3e2-79eb6053de43" providerId="AD" clId="Web-{6A9F2893-3E68-831C-40A5-0FE3E7AA821D}" dt="2023-06-23T00:37:19.664" v="2" actId="20577"/>
      <pc:docMkLst>
        <pc:docMk/>
      </pc:docMkLst>
      <pc:sldChg chg="modSp">
        <pc:chgData name="Hannah Nicole C. Cabrera" userId="S::hnccabrera@bpi.com.ph::687238b0-55cc-4952-a3e2-79eb6053de43" providerId="AD" clId="Web-{6A9F2893-3E68-831C-40A5-0FE3E7AA821D}" dt="2023-06-23T00:37:19.664" v="2" actId="20577"/>
        <pc:sldMkLst>
          <pc:docMk/>
          <pc:sldMk cId="3677626728" sldId="256"/>
        </pc:sldMkLst>
        <pc:spChg chg="mod">
          <ac:chgData name="Hannah Nicole C. Cabrera" userId="S::hnccabrera@bpi.com.ph::687238b0-55cc-4952-a3e2-79eb6053de43" providerId="AD" clId="Web-{6A9F2893-3E68-831C-40A5-0FE3E7AA821D}" dt="2023-06-23T00:37:19.664" v="2" actId="20577"/>
          <ac:spMkLst>
            <pc:docMk/>
            <pc:sldMk cId="3677626728" sldId="256"/>
            <ac:spMk id="5" creationId="{00000000-0008-0000-0000-000045000000}"/>
          </ac:spMkLst>
        </pc:spChg>
      </pc:sldChg>
    </pc:docChg>
  </pc:docChgLst>
  <pc:docChgLst>
    <pc:chgData name="Jose Rafael B. Jereza Vi" userId="S::jrbjerezavi@bpi.com.ph::bbab206c-414b-4214-91b9-42bbaba5d4e1" providerId="AD" clId="Web-{13B096AD-8F3A-E95A-EA66-568F73B6ADD6}"/>
    <pc:docChg chg="modSld">
      <pc:chgData name="Jose Rafael B. Jereza Vi" userId="S::jrbjerezavi@bpi.com.ph::bbab206c-414b-4214-91b9-42bbaba5d4e1" providerId="AD" clId="Web-{13B096AD-8F3A-E95A-EA66-568F73B6ADD6}" dt="2023-07-20T00:23:28.075" v="175" actId="20577"/>
      <pc:docMkLst>
        <pc:docMk/>
      </pc:docMkLst>
      <pc:sldChg chg="modSp modCm">
        <pc:chgData name="Jose Rafael B. Jereza Vi" userId="S::jrbjerezavi@bpi.com.ph::bbab206c-414b-4214-91b9-42bbaba5d4e1" providerId="AD" clId="Web-{13B096AD-8F3A-E95A-EA66-568F73B6ADD6}" dt="2023-07-20T00:23:28.075" v="175" actId="20577"/>
        <pc:sldMkLst>
          <pc:docMk/>
          <pc:sldMk cId="3677626728" sldId="256"/>
        </pc:sldMkLst>
        <pc:spChg chg="mod">
          <ac:chgData name="Jose Rafael B. Jereza Vi" userId="S::jrbjerezavi@bpi.com.ph::bbab206c-414b-4214-91b9-42bbaba5d4e1" providerId="AD" clId="Web-{13B096AD-8F3A-E95A-EA66-568F73B6ADD6}" dt="2023-07-20T00:23:28.075" v="175" actId="20577"/>
          <ac:spMkLst>
            <pc:docMk/>
            <pc:sldMk cId="3677626728" sldId="256"/>
            <ac:spMk id="5" creationId="{00000000-0008-0000-0000-000045000000}"/>
          </ac:spMkLst>
        </pc:spChg>
        <pc:spChg chg="mod">
          <ac:chgData name="Jose Rafael B. Jereza Vi" userId="S::jrbjerezavi@bpi.com.ph::bbab206c-414b-4214-91b9-42bbaba5d4e1" providerId="AD" clId="Web-{13B096AD-8F3A-E95A-EA66-568F73B6ADD6}" dt="2023-07-20T00:20:17.585" v="85"/>
          <ac:spMkLst>
            <pc:docMk/>
            <pc:sldMk cId="3677626728" sldId="256"/>
            <ac:spMk id="18" creationId="{93C5FA8B-40F8-684A-BDF7-8F2D474AD29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13B096AD-8F3A-E95A-EA66-568F73B6ADD6}" dt="2023-07-20T00:23:28.075" v="175"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ose Rafael B. Jereza Vi" userId="S::jrbjerezavi@bpi.com.ph::bbab206c-414b-4214-91b9-42bbaba5d4e1" providerId="AD" clId="Web-{13B096AD-8F3A-E95A-EA66-568F73B6ADD6}" dt="2023-07-20T00:23:28.075" v="175"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13B096AD-8F3A-E95A-EA66-568F73B6ADD6}" dt="2023-07-20T00:23:28.075" v="175"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Jose Rafael B. Jereza Vi" userId="S::jrbjerezavi@bpi.com.ph::bbab206c-414b-4214-91b9-42bbaba5d4e1" providerId="AD" clId="Web-{13B096AD-8F3A-E95A-EA66-568F73B6ADD6}" dt="2023-07-20T00:23:28.075" v="175"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S::jrbjerezavi@bpi.com.ph::bbab206c-414b-4214-91b9-42bbaba5d4e1" providerId="AD" clId="Web-{13B096AD-8F3A-E95A-EA66-568F73B6ADD6}" dt="2023-07-20T00:23:28.075" v="175"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C92CCDDB-6F70-D183-BCDF-00B3F5E7562B}"/>
    <pc:docChg chg="modSld">
      <pc:chgData name="Hannah Nicole C. Cabrera" userId="S::hnccabrera@bpi.com.ph::687238b0-55cc-4952-a3e2-79eb6053de43" providerId="AD" clId="Web-{C92CCDDB-6F70-D183-BCDF-00B3F5E7562B}" dt="2023-07-20T00:21:34.210" v="19" actId="20577"/>
      <pc:docMkLst>
        <pc:docMk/>
      </pc:docMkLst>
      <pc:sldChg chg="modSp modCm">
        <pc:chgData name="Hannah Nicole C. Cabrera" userId="S::hnccabrera@bpi.com.ph::687238b0-55cc-4952-a3e2-79eb6053de43" providerId="AD" clId="Web-{C92CCDDB-6F70-D183-BCDF-00B3F5E7562B}" dt="2023-07-20T00:21:34.210" v="19" actId="20577"/>
        <pc:sldMkLst>
          <pc:docMk/>
          <pc:sldMk cId="3677626728" sldId="256"/>
        </pc:sldMkLst>
        <pc:spChg chg="mod">
          <ac:chgData name="Hannah Nicole C. Cabrera" userId="S::hnccabrera@bpi.com.ph::687238b0-55cc-4952-a3e2-79eb6053de43" providerId="AD" clId="Web-{C92CCDDB-6F70-D183-BCDF-00B3F5E7562B}" dt="2023-07-20T00:21:34.210" v="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C92CCDDB-6F70-D183-BCDF-00B3F5E7562B}" dt="2023-07-20T00:21:29.070" v="18"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Hannah Nicole C. Cabrera" userId="S::hnccabrera@bpi.com.ph::687238b0-55cc-4952-a3e2-79eb6053de43" providerId="AD" clId="Web-{C92CCDDB-6F70-D183-BCDF-00B3F5E7562B}" dt="2023-07-20T00:21:24.710" v="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C92CCDDB-6F70-D183-BCDF-00B3F5E7562B}" dt="2023-07-20T00:21:24.710" v="9" actId="20577"/>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Hannah Nicole C. Cabrera" userId="S::hnccabrera@bpi.com.ph::687238b0-55cc-4952-a3e2-79eb6053de43" providerId="AD" clId="Web-{C92CCDDB-6F70-D183-BCDF-00B3F5E7562B}" dt="2023-07-20T00:21:29.070"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C92CCDDB-6F70-D183-BCDF-00B3F5E7562B}" dt="2023-07-20T00:21:24.710" v="9"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C92CCDDB-6F70-D183-BCDF-00B3F5E7562B}" dt="2023-07-20T00:21:29.070" v="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C92CCDDB-6F70-D183-BCDF-00B3F5E7562B}" dt="2023-07-20T00:21:29.070" v="18"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Hannah Nicole C. Cabrera" userId="S::hnccabrera@bpi.com.ph::687238b0-55cc-4952-a3e2-79eb6053de43" providerId="AD" clId="Web-{C92CCDDB-6F70-D183-BCDF-00B3F5E7562B}" dt="2023-07-20T00:21:24.710" v="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FE132CC6-5B50-A17A-8D34-36BC9B9F4AC5}"/>
    <pc:docChg chg="modSld">
      <pc:chgData name="Jaymee Olivia R. Comia" userId="S::jorcomia@bpi.com.ph::2079e24d-6a27-45ca-8297-e6fda31c4683" providerId="AD" clId="Web-{FE132CC6-5B50-A17A-8D34-36BC9B9F4AC5}" dt="2023-07-19T00:18:25.964" v="11" actId="20577"/>
      <pc:docMkLst>
        <pc:docMk/>
      </pc:docMkLst>
      <pc:sldChg chg="modSp modCm">
        <pc:chgData name="Jaymee Olivia R. Comia" userId="S::jorcomia@bpi.com.ph::2079e24d-6a27-45ca-8297-e6fda31c4683" providerId="AD" clId="Web-{FE132CC6-5B50-A17A-8D34-36BC9B9F4AC5}" dt="2023-07-19T00:18:25.964" v="11" actId="20577"/>
        <pc:sldMkLst>
          <pc:docMk/>
          <pc:sldMk cId="3677626728" sldId="256"/>
        </pc:sldMkLst>
        <pc:spChg chg="mod">
          <ac:chgData name="Jaymee Olivia R. Comia" userId="S::jorcomia@bpi.com.ph::2079e24d-6a27-45ca-8297-e6fda31c4683" providerId="AD" clId="Web-{FE132CC6-5B50-A17A-8D34-36BC9B9F4AC5}" dt="2023-07-19T00:18:25.964" v="1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FE132CC6-5B50-A17A-8D34-36BC9B9F4AC5}" dt="2023-07-19T00:18:04.041" v="1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FE132CC6-5B50-A17A-8D34-36BC9B9F4AC5}" dt="2023-07-19T00:18:04.041" v="1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FE132CC6-5B50-A17A-8D34-36BC9B9F4AC5}" dt="2023-07-19T00:18:04.041" v="10"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88BC62C2-86CC-FEFF-3B4C-96F403C6CE19}"/>
    <pc:docChg chg="modSld">
      <pc:chgData name="Jaymee Olivia R. Comia" userId="S::jorcomia@bpi.com.ph::2079e24d-6a27-45ca-8297-e6fda31c4683" providerId="AD" clId="Web-{88BC62C2-86CC-FEFF-3B4C-96F403C6CE19}" dt="2023-08-06T23:03:05.173" v="68" actId="20577"/>
      <pc:docMkLst>
        <pc:docMk/>
      </pc:docMkLst>
      <pc:sldChg chg="modSp modCm">
        <pc:chgData name="Jaymee Olivia R. Comia" userId="S::jorcomia@bpi.com.ph::2079e24d-6a27-45ca-8297-e6fda31c4683" providerId="AD" clId="Web-{88BC62C2-86CC-FEFF-3B4C-96F403C6CE19}" dt="2023-08-06T23:03:05.173" v="68" actId="20577"/>
        <pc:sldMkLst>
          <pc:docMk/>
          <pc:sldMk cId="3677626728" sldId="256"/>
        </pc:sldMkLst>
        <pc:spChg chg="mod">
          <ac:chgData name="Jaymee Olivia R. Comia" userId="S::jorcomia@bpi.com.ph::2079e24d-6a27-45ca-8297-e6fda31c4683" providerId="AD" clId="Web-{88BC62C2-86CC-FEFF-3B4C-96F403C6CE19}" dt="2023-08-06T22:50:56.083" v="0" actId="20577"/>
          <ac:spMkLst>
            <pc:docMk/>
            <pc:sldMk cId="3677626728" sldId="256"/>
            <ac:spMk id="5" creationId="{00000000-0008-0000-0000-000045000000}"/>
          </ac:spMkLst>
        </pc:spChg>
        <pc:spChg chg="mod">
          <ac:chgData name="Jaymee Olivia R. Comia" userId="S::jorcomia@bpi.com.ph::2079e24d-6a27-45ca-8297-e6fda31c4683" providerId="AD" clId="Web-{88BC62C2-86CC-FEFF-3B4C-96F403C6CE19}" dt="2023-08-06T23:03:05.173" v="6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88BC62C2-86CC-FEFF-3B4C-96F403C6CE19}" dt="2023-08-06T23:03:01.751" v="67"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E453C692-6031-9DAA-F00A-4E7B8ACB8FED}"/>
    <pc:docChg chg="modSld">
      <pc:chgData name="Evangeline Faye D. Abengoza" userId="S::efdabengoza@bpi.com.ph::4ff76b4a-d660-4a5f-a3e9-f1e2fb468c87" providerId="AD" clId="Web-{E453C692-6031-9DAA-F00A-4E7B8ACB8FED}" dt="2023-06-22T00:19:23.222" v="107" actId="20577"/>
      <pc:docMkLst>
        <pc:docMk/>
      </pc:docMkLst>
      <pc:sldChg chg="modSp modCm">
        <pc:chgData name="Evangeline Faye D. Abengoza" userId="S::efdabengoza@bpi.com.ph::4ff76b4a-d660-4a5f-a3e9-f1e2fb468c87" providerId="AD" clId="Web-{E453C692-6031-9DAA-F00A-4E7B8ACB8FED}" dt="2023-06-22T00:19:23.222" v="107" actId="20577"/>
        <pc:sldMkLst>
          <pc:docMk/>
          <pc:sldMk cId="3677626728" sldId="256"/>
        </pc:sldMkLst>
        <pc:spChg chg="mod">
          <ac:chgData name="Evangeline Faye D. Abengoza" userId="S::efdabengoza@bpi.com.ph::4ff76b4a-d660-4a5f-a3e9-f1e2fb468c87" providerId="AD" clId="Web-{E453C692-6031-9DAA-F00A-4E7B8ACB8FED}" dt="2023-06-22T00:19:23.222" v="10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E453C692-6031-9DAA-F00A-4E7B8ACB8FED}" dt="2023-06-22T00:07:52.465" v="33"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Evangeline Faye D. Abengoza" userId="S::efdabengoza@bpi.com.ph::4ff76b4a-d660-4a5f-a3e9-f1e2fb468c87" providerId="AD" clId="Web-{E453C692-6031-9DAA-F00A-4E7B8ACB8FED}" dt="2023-06-22T00:18:23.455" v="106"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Evangeline Faye D. Abengoza" userId="S::efdabengoza@bpi.com.ph::4ff76b4a-d660-4a5f-a3e9-f1e2fb468c87" providerId="AD" clId="Web-{E453C692-6031-9DAA-F00A-4E7B8ACB8FED}" dt="2023-06-22T00:18:23.455" v="106" actId="20577"/>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Evangeline Faye D. Abengoza" userId="S::efdabengoza@bpi.com.ph::4ff76b4a-d660-4a5f-a3e9-f1e2fb468c87" providerId="AD" clId="Web-{E453C692-6031-9DAA-F00A-4E7B8ACB8FED}" dt="2023-06-22T00:07:52.465" v="33" actId="20577"/>
              <pc2:cmMkLst xmlns:pc2="http://schemas.microsoft.com/office/powerpoint/2019/9/main/command">
                <pc:docMk/>
                <pc:sldMk cId="3677626728" sldId="256"/>
                <pc2:cmMk id="{EC7316BB-B37D-4277-957E-39BBCD428F26}"/>
              </pc2:cmMkLst>
            </pc226:cmChg>
            <pc226:cmChg xmlns:pc226="http://schemas.microsoft.com/office/powerpoint/2022/06/main/command" chg="mod">
              <pc226:chgData name="Evangeline Faye D. Abengoza" userId="S::efdabengoza@bpi.com.ph::4ff76b4a-d660-4a5f-a3e9-f1e2fb468c87" providerId="AD" clId="Web-{E453C692-6031-9DAA-F00A-4E7B8ACB8FED}" dt="2023-06-22T00:18:23.455" v="106" actId="2057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Evangeline Faye D. Abengoza" userId="S::efdabengoza@bpi.com.ph::4ff76b4a-d660-4a5f-a3e9-f1e2fb468c87" providerId="AD" clId="Web-{E453C692-6031-9DAA-F00A-4E7B8ACB8FED}" dt="2023-06-22T00:18:23.455" v="106" actId="20577"/>
              <pc2:cmMkLst xmlns:pc2="http://schemas.microsoft.com/office/powerpoint/2019/9/main/command">
                <pc:docMk/>
                <pc:sldMk cId="3677626728" sldId="256"/>
                <pc2:cmMk id="{30B5DBE9-EF9C-46CB-B3B0-2691E9399120}"/>
              </pc2:cmMkLst>
            </pc226:cmChg>
            <pc226:cmChg xmlns:pc226="http://schemas.microsoft.com/office/powerpoint/2022/06/main/command" chg="mod">
              <pc226:chgData name="Evangeline Faye D. Abengoza" userId="S::efdabengoza@bpi.com.ph::4ff76b4a-d660-4a5f-a3e9-f1e2fb468c87" providerId="AD" clId="Web-{E453C692-6031-9DAA-F00A-4E7B8ACB8FED}" dt="2023-06-22T00:18:23.455" v="106" actId="20577"/>
              <pc2:cmMkLst xmlns:pc2="http://schemas.microsoft.com/office/powerpoint/2019/9/main/command">
                <pc:docMk/>
                <pc:sldMk cId="3677626728" sldId="256"/>
                <pc2:cmMk id="{EB792CF3-9A49-4CA0-8E22-105D1BB4762A}"/>
              </pc2:cmMkLst>
            </pc226:cmChg>
          </p:ext>
        </pc:extLst>
      </pc:sldChg>
    </pc:docChg>
  </pc:docChgLst>
  <pc:docChgLst>
    <pc:chgData name="Jaymee Olivia R. Comia" userId="S::jorcomia@bpi.com.ph::2079e24d-6a27-45ca-8297-e6fda31c4683" providerId="AD" clId="Web-{5E4FAD28-8727-CD09-042B-2BDD75535AFF}"/>
    <pc:docChg chg="modSld">
      <pc:chgData name="Jaymee Olivia R. Comia" userId="S::jorcomia@bpi.com.ph::2079e24d-6a27-45ca-8297-e6fda31c4683" providerId="AD" clId="Web-{5E4FAD28-8727-CD09-042B-2BDD75535AFF}" dt="2023-06-28T22:43:43.370" v="2" actId="20577"/>
      <pc:docMkLst>
        <pc:docMk/>
      </pc:docMkLst>
      <pc:sldChg chg="modSp">
        <pc:chgData name="Jaymee Olivia R. Comia" userId="S::jorcomia@bpi.com.ph::2079e24d-6a27-45ca-8297-e6fda31c4683" providerId="AD" clId="Web-{5E4FAD28-8727-CD09-042B-2BDD75535AFF}" dt="2023-06-28T22:43:43.370" v="2" actId="20577"/>
        <pc:sldMkLst>
          <pc:docMk/>
          <pc:sldMk cId="3677626728" sldId="256"/>
        </pc:sldMkLst>
        <pc:spChg chg="mod">
          <ac:chgData name="Jaymee Olivia R. Comia" userId="S::jorcomia@bpi.com.ph::2079e24d-6a27-45ca-8297-e6fda31c4683" providerId="AD" clId="Web-{5E4FAD28-8727-CD09-042B-2BDD75535AFF}" dt="2023-06-28T22:43:36.838" v="0" actId="20577"/>
          <ac:spMkLst>
            <pc:docMk/>
            <pc:sldMk cId="3677626728" sldId="256"/>
            <ac:spMk id="5" creationId="{00000000-0008-0000-0000-000045000000}"/>
          </ac:spMkLst>
        </pc:spChg>
        <pc:spChg chg="mod">
          <ac:chgData name="Jaymee Olivia R. Comia" userId="S::jorcomia@bpi.com.ph::2079e24d-6a27-45ca-8297-e6fda31c4683" providerId="AD" clId="Web-{5E4FAD28-8727-CD09-042B-2BDD75535AFF}" dt="2023-06-28T22:43:43.370" v="2" actId="20577"/>
          <ac:spMkLst>
            <pc:docMk/>
            <pc:sldMk cId="3677626728" sldId="256"/>
            <ac:spMk id="6" creationId="{00000000-0008-0000-0000-000045000000}"/>
          </ac:spMkLst>
        </pc:spChg>
      </pc:sldChg>
    </pc:docChg>
  </pc:docChgLst>
  <pc:docChgLst>
    <pc:chgData name="Jose Rafael B. Jereza Vi" userId="S::jrbjerezavi@bpi.com.ph::bbab206c-414b-4214-91b9-42bbaba5d4e1" providerId="AD" clId="Web-{42CDCDBB-97E5-1D29-F8C1-D6E2F44033A5}"/>
    <pc:docChg chg="modSld">
      <pc:chgData name="Jose Rafael B. Jereza Vi" userId="S::jrbjerezavi@bpi.com.ph::bbab206c-414b-4214-91b9-42bbaba5d4e1" providerId="AD" clId="Web-{42CDCDBB-97E5-1D29-F8C1-D6E2F44033A5}" dt="2023-07-05T00:33:50.715" v="108" actId="20577"/>
      <pc:docMkLst>
        <pc:docMk/>
      </pc:docMkLst>
      <pc:sldChg chg="modSp modCm">
        <pc:chgData name="Jose Rafael B. Jereza Vi" userId="S::jrbjerezavi@bpi.com.ph::bbab206c-414b-4214-91b9-42bbaba5d4e1" providerId="AD" clId="Web-{42CDCDBB-97E5-1D29-F8C1-D6E2F44033A5}" dt="2023-07-05T00:33:50.715" v="108" actId="20577"/>
        <pc:sldMkLst>
          <pc:docMk/>
          <pc:sldMk cId="3677626728" sldId="256"/>
        </pc:sldMkLst>
        <pc:spChg chg="mod">
          <ac:chgData name="Jose Rafael B. Jereza Vi" userId="S::jrbjerezavi@bpi.com.ph::bbab206c-414b-4214-91b9-42bbaba5d4e1" providerId="AD" clId="Web-{42CDCDBB-97E5-1D29-F8C1-D6E2F44033A5}" dt="2023-07-05T00:33:50.715" v="108"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42CDCDBB-97E5-1D29-F8C1-D6E2F44033A5}" dt="2023-07-05T00:33:50.715" v="10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42CDCDBB-97E5-1D29-F8C1-D6E2F44033A5}" dt="2023-07-05T00:33:50.715" v="10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42CDCDBB-97E5-1D29-F8C1-D6E2F44033A5}" dt="2023-07-05T00:33:50.715" v="108"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S::jrbjerezavi@bpi.com.ph::bbab206c-414b-4214-91b9-42bbaba5d4e1" providerId="AD" clId="Web-{42CDCDBB-97E5-1D29-F8C1-D6E2F44033A5}" dt="2023-07-05T00:33:50.715" v="10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S::jrbjerezavi@bpi.com.ph::bbab206c-414b-4214-91b9-42bbaba5d4e1" providerId="AD" clId="Web-{42CDCDBB-97E5-1D29-F8C1-D6E2F44033A5}" dt="2023-07-05T00:33:50.715" v="108"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0B3015CE-977F-DE2A-A2C6-2F7BEA881AB3}"/>
    <pc:docChg chg="modSld">
      <pc:chgData name="Loretta May Y. Rosario" userId="S::lmyrosario@bpi.com.ph::fe02064f-4370-4ff4-8b40-e24cea319a51" providerId="AD" clId="Web-{0B3015CE-977F-DE2A-A2C6-2F7BEA881AB3}" dt="2023-07-26T00:15:04.172" v="213"/>
      <pc:docMkLst>
        <pc:docMk/>
      </pc:docMkLst>
      <pc:sldChg chg="modSp modCm">
        <pc:chgData name="Loretta May Y. Rosario" userId="S::lmyrosario@bpi.com.ph::fe02064f-4370-4ff4-8b40-e24cea319a51" providerId="AD" clId="Web-{0B3015CE-977F-DE2A-A2C6-2F7BEA881AB3}" dt="2023-07-26T00:15:04.172" v="213"/>
        <pc:sldMkLst>
          <pc:docMk/>
          <pc:sldMk cId="3677626728" sldId="256"/>
        </pc:sldMkLst>
        <pc:spChg chg="mod">
          <ac:chgData name="Loretta May Y. Rosario" userId="S::lmyrosario@bpi.com.ph::fe02064f-4370-4ff4-8b40-e24cea319a51" providerId="AD" clId="Web-{0B3015CE-977F-DE2A-A2C6-2F7BEA881AB3}" dt="2023-07-26T00:14:10.406" v="212"/>
          <ac:spMkLst>
            <pc:docMk/>
            <pc:sldMk cId="3677626728" sldId="256"/>
            <ac:spMk id="5" creationId="{00000000-0008-0000-0000-000045000000}"/>
          </ac:spMkLst>
        </pc:spChg>
        <pc:spChg chg="mod">
          <ac:chgData name="Loretta May Y. Rosario" userId="S::lmyrosario@bpi.com.ph::fe02064f-4370-4ff4-8b40-e24cea319a51" providerId="AD" clId="Web-{0B3015CE-977F-DE2A-A2C6-2F7BEA881AB3}" dt="2023-07-26T00:08:59.994" v="12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0B3015CE-977F-DE2A-A2C6-2F7BEA881AB3}" dt="2023-07-26T00:08:40.556" v="12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0B3015CE-977F-DE2A-A2C6-2F7BEA881AB3}" dt="2023-07-26T00:14:03.624" v="210"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0B3015CE-977F-DE2A-A2C6-2F7BEA881AB3}" dt="2023-07-26T00:15:04.172" v="213"/>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0B3015CE-977F-DE2A-A2C6-2F7BEA881AB3}" dt="2023-07-26T00:08:40.556" v="12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0B3015CE-977F-DE2A-A2C6-2F7BEA881AB3}" dt="2023-07-26T00:14:03.624" v="210"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0B3015CE-977F-DE2A-A2C6-2F7BEA881AB3}" dt="2023-07-26T00:08:40.556" v="121"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A1361AFF-F684-1D87-595D-4ADFD0CC4E7C}"/>
    <pc:docChg chg="modSld">
      <pc:chgData name="Hannah Nicole C. Cabrera" userId="S::hnccabrera@bpi.com.ph::687238b0-55cc-4952-a3e2-79eb6053de43" providerId="AD" clId="Web-{A1361AFF-F684-1D87-595D-4ADFD0CC4E7C}" dt="2023-07-04T23:40:34.771" v="22" actId="20577"/>
      <pc:docMkLst>
        <pc:docMk/>
      </pc:docMkLst>
      <pc:sldChg chg="modSp modCm">
        <pc:chgData name="Hannah Nicole C. Cabrera" userId="S::hnccabrera@bpi.com.ph::687238b0-55cc-4952-a3e2-79eb6053de43" providerId="AD" clId="Web-{A1361AFF-F684-1D87-595D-4ADFD0CC4E7C}" dt="2023-07-04T23:40:34.771" v="22" actId="20577"/>
        <pc:sldMkLst>
          <pc:docMk/>
          <pc:sldMk cId="3677626728" sldId="256"/>
        </pc:sldMkLst>
        <pc:spChg chg="mod">
          <ac:chgData name="Hannah Nicole C. Cabrera" userId="S::hnccabrera@bpi.com.ph::687238b0-55cc-4952-a3e2-79eb6053de43" providerId="AD" clId="Web-{A1361AFF-F684-1D87-595D-4ADFD0CC4E7C}" dt="2023-07-04T23:40:34.771" v="22" actId="20577"/>
          <ac:spMkLst>
            <pc:docMk/>
            <pc:sldMk cId="3677626728" sldId="256"/>
            <ac:spMk id="5" creationId="{00000000-0008-0000-0000-000045000000}"/>
          </ac:spMkLst>
        </pc:spChg>
        <pc:spChg chg="mod">
          <ac:chgData name="Hannah Nicole C. Cabrera" userId="S::hnccabrera@bpi.com.ph::687238b0-55cc-4952-a3e2-79eb6053de43" providerId="AD" clId="Web-{A1361AFF-F684-1D87-595D-4ADFD0CC4E7C}" dt="2023-07-04T23:38:58.628" v="1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A1361AFF-F684-1D87-595D-4ADFD0CC4E7C}" dt="2023-07-04T23:40:06.286" v="1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A1361AFF-F684-1D87-595D-4ADFD0CC4E7C}" dt="2023-07-04T23:40:06.286" v="1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A1361AFF-F684-1D87-595D-4ADFD0CC4E7C}" dt="2023-07-04T23:40:06.286" v="18"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A1361AFF-F684-1D87-595D-4ADFD0CC4E7C}" dt="2023-07-04T23:39:34.676" v="1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A1361AFF-F684-1D87-595D-4ADFD0CC4E7C}" dt="2023-07-04T23:40:06.286" v="18"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A1361AFF-F684-1D87-595D-4ADFD0CC4E7C}" dt="2023-07-04T23:40:33.115" v="21"/>
              <pc2:cmMkLst xmlns:pc2="http://schemas.microsoft.com/office/powerpoint/2019/9/main/command">
                <pc:docMk/>
                <pc:sldMk cId="3677626728" sldId="256"/>
                <pc2:cmMk id="{DE2CAAEF-2BD7-4FA7-993E-F69F2C0016D9}"/>
              </pc2:cmMkLst>
            </pc226:cmChg>
          </p:ext>
        </pc:extLst>
      </pc:sldChg>
    </pc:docChg>
  </pc:docChgLst>
  <pc:docChgLst>
    <pc:chgData name="Danielle Y. Sta. Rosa" userId="S::dystarosa@bpi.com.ph::157a21cc-b2e0-4f1a-a101-9e2a88fa073e" providerId="AD" clId="Web-{6DEF4BDD-39CB-30B2-10C4-31D660A73161}"/>
    <pc:docChg chg="modSld">
      <pc:chgData name="Danielle Y. Sta. Rosa" userId="S::dystarosa@bpi.com.ph::157a21cc-b2e0-4f1a-a101-9e2a88fa073e" providerId="AD" clId="Web-{6DEF4BDD-39CB-30B2-10C4-31D660A73161}" dt="2023-05-26T00:13:31.592" v="261" actId="20577"/>
      <pc:docMkLst>
        <pc:docMk/>
      </pc:docMkLst>
      <pc:sldChg chg="modSp modCm">
        <pc:chgData name="Danielle Y. Sta. Rosa" userId="S::dystarosa@bpi.com.ph::157a21cc-b2e0-4f1a-a101-9e2a88fa073e" providerId="AD" clId="Web-{6DEF4BDD-39CB-30B2-10C4-31D660A73161}" dt="2023-05-26T00:13:31.592" v="261" actId="20577"/>
        <pc:sldMkLst>
          <pc:docMk/>
          <pc:sldMk cId="3677626728" sldId="256"/>
        </pc:sldMkLst>
        <pc:spChg chg="mod">
          <ac:chgData name="Danielle Y. Sta. Rosa" userId="S::dystarosa@bpi.com.ph::157a21cc-b2e0-4f1a-a101-9e2a88fa073e" providerId="AD" clId="Web-{6DEF4BDD-39CB-30B2-10C4-31D660A73161}" dt="2023-05-26T00:03:16.592" v="105" actId="20577"/>
          <ac:spMkLst>
            <pc:docMk/>
            <pc:sldMk cId="3677626728" sldId="256"/>
            <ac:spMk id="5" creationId="{00000000-0008-0000-0000-000045000000}"/>
          </ac:spMkLst>
        </pc:spChg>
        <pc:spChg chg="mod">
          <ac:chgData name="Danielle Y. Sta. Rosa" userId="S::dystarosa@bpi.com.ph::157a21cc-b2e0-4f1a-a101-9e2a88fa073e" providerId="AD" clId="Web-{6DEF4BDD-39CB-30B2-10C4-31D660A73161}" dt="2023-05-26T00:13:31.592" v="26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Danielle Y. Sta. Rosa" userId="S::dystarosa@bpi.com.ph::157a21cc-b2e0-4f1a-a101-9e2a88fa073e" providerId="AD" clId="Web-{6DEF4BDD-39CB-30B2-10C4-31D660A73161}" dt="2023-05-26T00:13:27.967" v="25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Danielle Y. Sta. Rosa" userId="S::dystarosa@bpi.com.ph::157a21cc-b2e0-4f1a-a101-9e2a88fa073e" providerId="AD" clId="Web-{6DEF4BDD-39CB-30B2-10C4-31D660A73161}" dt="2023-05-26T00:13:27.967" v="259" actId="20577"/>
              <pc2:cmMkLst xmlns:pc2="http://schemas.microsoft.com/office/powerpoint/2019/9/main/command">
                <pc:docMk/>
                <pc:sldMk cId="3677626728" sldId="256"/>
                <pc2:cmMk id="{746521BA-6437-48CB-8571-9C9BDBB7730C}"/>
              </pc2:cmMkLst>
            </pc226:cmChg>
          </p:ext>
        </pc:extLst>
      </pc:sldChg>
    </pc:docChg>
  </pc:docChgLst>
  <pc:docChgLst>
    <pc:chgData name="Evangeline Faye D. Abengoza" userId="S::efdabengoza@bpi.com.ph::4ff76b4a-d660-4a5f-a3e9-f1e2fb468c87" providerId="AD" clId="Web-{EE070537-33F7-DD2D-0B3D-D7B0B2D5D079}"/>
    <pc:docChg chg="mod modSld">
      <pc:chgData name="Evangeline Faye D. Abengoza" userId="S::efdabengoza@bpi.com.ph::4ff76b4a-d660-4a5f-a3e9-f1e2fb468c87" providerId="AD" clId="Web-{EE070537-33F7-DD2D-0B3D-D7B0B2D5D079}" dt="2023-05-25T00:03:58.129" v="304" actId="20577"/>
      <pc:docMkLst>
        <pc:docMk/>
      </pc:docMkLst>
      <pc:sldChg chg="modSp addCm">
        <pc:chgData name="Evangeline Faye D. Abengoza" userId="S::efdabengoza@bpi.com.ph::4ff76b4a-d660-4a5f-a3e9-f1e2fb468c87" providerId="AD" clId="Web-{EE070537-33F7-DD2D-0B3D-D7B0B2D5D079}" dt="2023-05-25T00:03:58.129" v="304" actId="20577"/>
        <pc:sldMkLst>
          <pc:docMk/>
          <pc:sldMk cId="3677626728" sldId="256"/>
        </pc:sldMkLst>
        <pc:spChg chg="mod">
          <ac:chgData name="Evangeline Faye D. Abengoza" userId="S::efdabengoza@bpi.com.ph::4ff76b4a-d660-4a5f-a3e9-f1e2fb468c87" providerId="AD" clId="Web-{EE070537-33F7-DD2D-0B3D-D7B0B2D5D079}" dt="2023-05-25T00:03:58.129" v="30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Evangeline Faye D. Abengoza" userId="S::efdabengoza@bpi.com.ph::4ff76b4a-d660-4a5f-a3e9-f1e2fb468c87" providerId="AD" clId="Web-{EE070537-33F7-DD2D-0B3D-D7B0B2D5D079}" dt="2023-05-24T23:48:33.854" v="199"/>
              <pc2:cmMkLst xmlns:pc2="http://schemas.microsoft.com/office/powerpoint/2019/9/main/command">
                <pc:docMk/>
                <pc:sldMk cId="3677626728" sldId="256"/>
                <pc2:cmMk id="{6F8C92B3-1F90-414C-9EE0-54C91320910D}"/>
              </pc2:cmMkLst>
            </pc226:cmChg>
          </p:ext>
        </pc:extLst>
      </pc:sldChg>
    </pc:docChg>
  </pc:docChgLst>
  <pc:docChgLst>
    <pc:chgData clId="Web-{70BD7B80-BEDC-977C-018D-F956D4D35D48}"/>
    <pc:docChg chg="modSld">
      <pc:chgData name="" userId="" providerId="" clId="Web-{70BD7B80-BEDC-977C-018D-F956D4D35D48}" dt="2023-06-22T22:39:47.513" v="0" actId="20577"/>
      <pc:docMkLst>
        <pc:docMk/>
      </pc:docMkLst>
      <pc:sldChg chg="modSp">
        <pc:chgData name="" userId="" providerId="" clId="Web-{70BD7B80-BEDC-977C-018D-F956D4D35D48}" dt="2023-06-22T22:39:47.513" v="0" actId="20577"/>
        <pc:sldMkLst>
          <pc:docMk/>
          <pc:sldMk cId="3677626728" sldId="256"/>
        </pc:sldMkLst>
        <pc:spChg chg="mod">
          <ac:chgData name="" userId="" providerId="" clId="Web-{70BD7B80-BEDC-977C-018D-F956D4D35D48}" dt="2023-06-22T22:39:47.513" v="0" actId="20577"/>
          <ac:spMkLst>
            <pc:docMk/>
            <pc:sldMk cId="3677626728" sldId="256"/>
            <ac:spMk id="5" creationId="{00000000-0008-0000-0000-000045000000}"/>
          </ac:spMkLst>
        </pc:spChg>
      </pc:sldChg>
    </pc:docChg>
  </pc:docChgLst>
  <pc:docChgLst>
    <pc:chgData name="Jaymee Olivia R. Comia" userId="S::jorcomia@bpi.com.ph::2079e24d-6a27-45ca-8297-e6fda31c4683" providerId="AD" clId="Web-{58E64786-D0E9-0766-0268-6E100DEEE58A}"/>
    <pc:docChg chg="addSld delSld modSld">
      <pc:chgData name="Jaymee Olivia R. Comia" userId="S::jorcomia@bpi.com.ph::2079e24d-6a27-45ca-8297-e6fda31c4683" providerId="AD" clId="Web-{58E64786-D0E9-0766-0268-6E100DEEE58A}" dt="2023-08-10T00:05:25.751" v="4"/>
      <pc:docMkLst>
        <pc:docMk/>
      </pc:docMkLst>
      <pc:sldChg chg="modSp add del modCm">
        <pc:chgData name="Jaymee Olivia R. Comia" userId="S::jorcomia@bpi.com.ph::2079e24d-6a27-45ca-8297-e6fda31c4683" providerId="AD" clId="Web-{58E64786-D0E9-0766-0268-6E100DEEE58A}" dt="2023-08-10T00:05:25.751" v="4"/>
        <pc:sldMkLst>
          <pc:docMk/>
          <pc:sldMk cId="3677626728" sldId="256"/>
        </pc:sldMkLst>
        <pc:spChg chg="mod">
          <ac:chgData name="Jaymee Olivia R. Comia" userId="S::jorcomia@bpi.com.ph::2079e24d-6a27-45ca-8297-e6fda31c4683" providerId="AD" clId="Web-{58E64786-D0E9-0766-0268-6E100DEEE58A}" dt="2023-08-10T00:04:34.921" v="0"/>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58E64786-D0E9-0766-0268-6E100DEEE58A}" dt="2023-08-10T00:04:34.921" v="0"/>
              <pc2:cmMkLst xmlns:pc2="http://schemas.microsoft.com/office/powerpoint/2019/9/main/command">
                <pc:docMk/>
                <pc:sldMk cId="3677626728" sldId="256"/>
                <pc2:cmMk id="{C2E63BE5-DC14-4018-A1BB-69B4FDD4B9BE}"/>
              </pc2:cmMkLst>
            </pc226:cmChg>
          </p:ext>
        </pc:extLst>
      </pc:sldChg>
    </pc:docChg>
  </pc:docChgLst>
  <pc:docChgLst>
    <pc:chgData name="Jaymee Olivia R. Comia" userId="S::jorcomia@bpi.com.ph::2079e24d-6a27-45ca-8297-e6fda31c4683" providerId="AD" clId="Web-{49D9120F-280B-B4D9-C06D-B9CF56E173CD}"/>
    <pc:docChg chg="modSld">
      <pc:chgData name="Jaymee Olivia R. Comia" userId="S::jorcomia@bpi.com.ph::2079e24d-6a27-45ca-8297-e6fda31c4683" providerId="AD" clId="Web-{49D9120F-280B-B4D9-C06D-B9CF56E173CD}" dt="2023-08-08T00:29:56.831" v="10" actId="20577"/>
      <pc:docMkLst>
        <pc:docMk/>
      </pc:docMkLst>
      <pc:sldChg chg="modSp modCm">
        <pc:chgData name="Jaymee Olivia R. Comia" userId="S::jorcomia@bpi.com.ph::2079e24d-6a27-45ca-8297-e6fda31c4683" providerId="AD" clId="Web-{49D9120F-280B-B4D9-C06D-B9CF56E173CD}" dt="2023-08-08T00:29:56.831" v="10" actId="20577"/>
        <pc:sldMkLst>
          <pc:docMk/>
          <pc:sldMk cId="3677626728" sldId="256"/>
        </pc:sldMkLst>
        <pc:spChg chg="mod">
          <ac:chgData name="Jaymee Olivia R. Comia" userId="S::jorcomia@bpi.com.ph::2079e24d-6a27-45ca-8297-e6fda31c4683" providerId="AD" clId="Web-{49D9120F-280B-B4D9-C06D-B9CF56E173CD}" dt="2023-08-08T00:29:56.831" v="1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49D9120F-280B-B4D9-C06D-B9CF56E173CD}" dt="2023-08-08T00:18:35.496" v="7" actId="20577"/>
              <pc2:cmMkLst xmlns:pc2="http://schemas.microsoft.com/office/powerpoint/2019/9/main/command">
                <pc:docMk/>
                <pc:sldMk cId="3677626728" sldId="256"/>
                <pc2:cmMk id="{754BCEE8-CEF9-4EAA-B56D-66863C9F51BB}"/>
              </pc2:cmMkLst>
            </pc226:cmChg>
          </p:ext>
        </pc:extLst>
      </pc:sldChg>
    </pc:docChg>
  </pc:docChgLst>
  <pc:docChgLst>
    <pc:chgData name="Evangeline Faye D. Abengoza" userId="S::efdabengoza@bpi.com.ph::4ff76b4a-d660-4a5f-a3e9-f1e2fb468c87" providerId="AD" clId="Web-{272F5B7D-8C4D-B60D-4649-C56B891E5504}"/>
    <pc:docChg chg="modSld">
      <pc:chgData name="Evangeline Faye D. Abengoza" userId="S::efdabengoza@bpi.com.ph::4ff76b4a-d660-4a5f-a3e9-f1e2fb468c87" providerId="AD" clId="Web-{272F5B7D-8C4D-B60D-4649-C56B891E5504}" dt="2023-06-26T00:42:30.288" v="157" actId="20577"/>
      <pc:docMkLst>
        <pc:docMk/>
      </pc:docMkLst>
      <pc:sldChg chg="modSp modCm">
        <pc:chgData name="Evangeline Faye D. Abengoza" userId="S::efdabengoza@bpi.com.ph::4ff76b4a-d660-4a5f-a3e9-f1e2fb468c87" providerId="AD" clId="Web-{272F5B7D-8C4D-B60D-4649-C56B891E5504}" dt="2023-06-26T00:42:30.288" v="157" actId="20577"/>
        <pc:sldMkLst>
          <pc:docMk/>
          <pc:sldMk cId="3677626728" sldId="256"/>
        </pc:sldMkLst>
        <pc:spChg chg="mod">
          <ac:chgData name="Evangeline Faye D. Abengoza" userId="S::efdabengoza@bpi.com.ph::4ff76b4a-d660-4a5f-a3e9-f1e2fb468c87" providerId="AD" clId="Web-{272F5B7D-8C4D-B60D-4649-C56B891E5504}" dt="2023-06-26T00:42:30.288" v="15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272F5B7D-8C4D-B60D-4649-C56B891E5504}" dt="2023-06-26T00:42:30.288" v="15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Evangeline Faye D. Abengoza" userId="S::efdabengoza@bpi.com.ph::4ff76b4a-d660-4a5f-a3e9-f1e2fb468c87" providerId="AD" clId="Web-{272F5B7D-8C4D-B60D-4649-C56B891E5504}" dt="2023-06-26T00:42:30.288" v="157"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Evangeline Faye D. Abengoza" userId="S::efdabengoza@bpi.com.ph::4ff76b4a-d660-4a5f-a3e9-f1e2fb468c87" providerId="AD" clId="Web-{272F5B7D-8C4D-B60D-4649-C56B891E5504}" dt="2023-06-26T00:42:30.288" v="157" actId="20577"/>
              <pc2:cmMkLst xmlns:pc2="http://schemas.microsoft.com/office/powerpoint/2019/9/main/command">
                <pc:docMk/>
                <pc:sldMk cId="3677626728" sldId="256"/>
                <pc2:cmMk id="{451484DD-9612-4E22-9D5B-F89B81EE1E62}"/>
              </pc2:cmMkLst>
            </pc226:cmChg>
          </p:ext>
        </pc:extLst>
      </pc:sldChg>
    </pc:docChg>
  </pc:docChgLst>
  <pc:docChgLst>
    <pc:chgData name="Jaymee Olivia R. Comia" userId="S::jorcomia@bpi.com.ph::2079e24d-6a27-45ca-8297-e6fda31c4683" providerId="AD" clId="Web-{911FE059-E11D-A828-D45E-5925573354CE}"/>
    <pc:docChg chg="modSld">
      <pc:chgData name="Jaymee Olivia R. Comia" userId="S::jorcomia@bpi.com.ph::2079e24d-6a27-45ca-8297-e6fda31c4683" providerId="AD" clId="Web-{911FE059-E11D-A828-D45E-5925573354CE}" dt="2023-07-06T00:09:31.270" v="4" actId="20577"/>
      <pc:docMkLst>
        <pc:docMk/>
      </pc:docMkLst>
      <pc:sldChg chg="modSp modCm">
        <pc:chgData name="Jaymee Olivia R. Comia" userId="S::jorcomia@bpi.com.ph::2079e24d-6a27-45ca-8297-e6fda31c4683" providerId="AD" clId="Web-{911FE059-E11D-A828-D45E-5925573354CE}" dt="2023-07-06T00:09:31.270" v="4" actId="20577"/>
        <pc:sldMkLst>
          <pc:docMk/>
          <pc:sldMk cId="3677626728" sldId="256"/>
        </pc:sldMkLst>
        <pc:spChg chg="mod">
          <ac:chgData name="Jaymee Olivia R. Comia" userId="S::jorcomia@bpi.com.ph::2079e24d-6a27-45ca-8297-e6fda31c4683" providerId="AD" clId="Web-{911FE059-E11D-A828-D45E-5925573354CE}" dt="2023-07-06T00:09:31.270" v="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911FE059-E11D-A828-D45E-5925573354CE}" dt="2023-07-06T00:09:31.270" v="4"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911FE059-E11D-A828-D45E-5925573354CE}" dt="2023-07-06T00:09:27.129"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911FE059-E11D-A828-D45E-5925573354CE}" dt="2023-07-06T00:09:27.129"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aymee Olivia R. Comia" userId="S::jorcomia@bpi.com.ph::2079e24d-6a27-45ca-8297-e6fda31c4683" providerId="AD" clId="Web-{911FE059-E11D-A828-D45E-5925573354CE}" dt="2023-07-06T00:09:31.270" v="4"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911FE059-E11D-A828-D45E-5925573354CE}" dt="2023-07-06T00:09:31.270" v="4"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aymee Olivia R. Comia" userId="S::jorcomia@bpi.com.ph::2079e24d-6a27-45ca-8297-e6fda31c4683" providerId="AD" clId="Web-{911FE059-E11D-A828-D45E-5925573354CE}" dt="2023-07-06T00:09:27.129" v="0"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0BC3B14B-D08A-BBBB-69A5-7B20D7420F04}"/>
    <pc:docChg chg="modSld">
      <pc:chgData name="Jaymee Olivia R. Comia" userId="S::jorcomia@bpi.com.ph::2079e24d-6a27-45ca-8297-e6fda31c4683" providerId="AD" clId="Web-{0BC3B14B-D08A-BBBB-69A5-7B20D7420F04}" dt="2023-06-29T01:55:37.872" v="66" actId="20577"/>
      <pc:docMkLst>
        <pc:docMk/>
      </pc:docMkLst>
      <pc:sldChg chg="modSp modCm">
        <pc:chgData name="Jaymee Olivia R. Comia" userId="S::jorcomia@bpi.com.ph::2079e24d-6a27-45ca-8297-e6fda31c4683" providerId="AD" clId="Web-{0BC3B14B-D08A-BBBB-69A5-7B20D7420F04}" dt="2023-06-29T01:55:37.872" v="66" actId="20577"/>
        <pc:sldMkLst>
          <pc:docMk/>
          <pc:sldMk cId="3677626728" sldId="256"/>
        </pc:sldMkLst>
        <pc:spChg chg="mod">
          <ac:chgData name="Jaymee Olivia R. Comia" userId="S::jorcomia@bpi.com.ph::2079e24d-6a27-45ca-8297-e6fda31c4683" providerId="AD" clId="Web-{0BC3B14B-D08A-BBBB-69A5-7B20D7420F04}" dt="2023-06-29T01:55:37.872" v="6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BC3B14B-D08A-BBBB-69A5-7B20D7420F04}" dt="2023-06-29T01:55:36.200" v="64"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0BC3B14B-D08A-BBBB-69A5-7B20D7420F04}" dt="2023-06-29T01:55:37.872" v="66"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0BC3B14B-D08A-BBBB-69A5-7B20D7420F04}" dt="2023-06-29T01:55:37.872" v="66"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aymee Olivia R. Comia" userId="S::jorcomia@bpi.com.ph::2079e24d-6a27-45ca-8297-e6fda31c4683" providerId="AD" clId="Web-{0BC3B14B-D08A-BBBB-69A5-7B20D7420F04}" dt="2023-06-29T01:55:36.200" v="64"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26D9E2D5-BA61-47E4-9B66-D3750C3703BA}"/>
    <pc:docChg chg="undo custSel modSld">
      <pc:chgData name="Allen Thomas B. Calica" userId="f22792cf-4dc4-41b3-8337-c90086280e27" providerId="ADAL" clId="{26D9E2D5-BA61-47E4-9B66-D3750C3703BA}" dt="2023-06-27T00:54:12.538" v="968" actId="20577"/>
      <pc:docMkLst>
        <pc:docMk/>
      </pc:docMkLst>
      <pc:sldChg chg="addSp delSp modSp mod delCm modCm">
        <pc:chgData name="Allen Thomas B. Calica" userId="f22792cf-4dc4-41b3-8337-c90086280e27" providerId="ADAL" clId="{26D9E2D5-BA61-47E4-9B66-D3750C3703BA}" dt="2023-06-27T00:54:12.538" v="968" actId="20577"/>
        <pc:sldMkLst>
          <pc:docMk/>
          <pc:sldMk cId="3677626728" sldId="256"/>
        </pc:sldMkLst>
        <pc:spChg chg="mod">
          <ac:chgData name="Allen Thomas B. Calica" userId="f22792cf-4dc4-41b3-8337-c90086280e27" providerId="ADAL" clId="{26D9E2D5-BA61-47E4-9B66-D3750C3703BA}" dt="2023-06-27T00:47:03.528" v="936" actId="20577"/>
          <ac:spMkLst>
            <pc:docMk/>
            <pc:sldMk cId="3677626728" sldId="256"/>
            <ac:spMk id="5" creationId="{00000000-0008-0000-0000-000045000000}"/>
          </ac:spMkLst>
        </pc:spChg>
        <pc:spChg chg="mod">
          <ac:chgData name="Allen Thomas B. Calica" userId="f22792cf-4dc4-41b3-8337-c90086280e27" providerId="ADAL" clId="{26D9E2D5-BA61-47E4-9B66-D3750C3703BA}" dt="2023-06-27T00:54:12.538" v="968" actId="20577"/>
          <ac:spMkLst>
            <pc:docMk/>
            <pc:sldMk cId="3677626728" sldId="256"/>
            <ac:spMk id="6" creationId="{00000000-0008-0000-0000-000045000000}"/>
          </ac:spMkLst>
        </pc:spChg>
        <pc:spChg chg="add del mod">
          <ac:chgData name="Allen Thomas B. Calica" userId="f22792cf-4dc4-41b3-8337-c90086280e27" providerId="ADAL" clId="{26D9E2D5-BA61-47E4-9B66-D3750C3703BA}" dt="2023-06-22T00:21:30.360" v="243" actId="478"/>
          <ac:spMkLst>
            <pc:docMk/>
            <pc:sldMk cId="3677626728" sldId="256"/>
            <ac:spMk id="12" creationId="{C80ACB10-D584-36DA-F1AA-7D8966DA2788}"/>
          </ac:spMkLst>
        </pc:spChg>
        <pc:spChg chg="mod">
          <ac:chgData name="Allen Thomas B. Calica" userId="f22792cf-4dc4-41b3-8337-c90086280e27" providerId="ADAL" clId="{26D9E2D5-BA61-47E4-9B66-D3750C3703BA}" dt="2023-06-23T01:14:09.211" v="847" actId="20577"/>
          <ac:spMkLst>
            <pc:docMk/>
            <pc:sldMk cId="3677626728" sldId="256"/>
            <ac:spMk id="15" creationId="{00000000-0008-0000-0000-000045000000}"/>
          </ac:spMkLst>
        </pc:spChg>
        <pc:graphicFrameChg chg="mod">
          <ac:chgData name="Allen Thomas B. Calica" userId="f22792cf-4dc4-41b3-8337-c90086280e27" providerId="ADAL" clId="{26D9E2D5-BA61-47E4-9B66-D3750C3703BA}" dt="2023-06-27T00:43:14.152" v="892"/>
          <ac:graphicFrameMkLst>
            <pc:docMk/>
            <pc:sldMk cId="3677626728" sldId="256"/>
            <ac:graphicFrameMk id="2" creationId="{00000000-0008-0000-0000-000003000000}"/>
          </ac:graphicFrameMkLst>
        </pc:graphicFrameChg>
        <pc:graphicFrameChg chg="modGraphic">
          <ac:chgData name="Allen Thomas B. Calica" userId="f22792cf-4dc4-41b3-8337-c90086280e27" providerId="ADAL" clId="{26D9E2D5-BA61-47E4-9B66-D3750C3703BA}" dt="2023-06-23T01:03:30.520" v="801" actId="207"/>
          <ac:graphicFrameMkLst>
            <pc:docMk/>
            <pc:sldMk cId="3677626728" sldId="256"/>
            <ac:graphicFrameMk id="9" creationId="{00000000-0000-0000-0000-000000000000}"/>
          </ac:graphicFrameMkLst>
        </pc:graphicFrameChg>
        <pc:graphicFrameChg chg="modGraphic">
          <ac:chgData name="Allen Thomas B. Calica" userId="f22792cf-4dc4-41b3-8337-c90086280e27" providerId="ADAL" clId="{26D9E2D5-BA61-47E4-9B66-D3750C3703BA}" dt="2023-06-23T01:10:40.291" v="814" actId="207"/>
          <ac:graphicFrameMkLst>
            <pc:docMk/>
            <pc:sldMk cId="3677626728" sldId="256"/>
            <ac:graphicFrameMk id="10" creationId="{00000000-0000-0000-0000-000000000000}"/>
          </ac:graphicFrameMkLst>
        </pc:graphicFrameChg>
        <pc:graphicFrameChg chg="add del mod modGraphic">
          <ac:chgData name="Allen Thomas B. Calica" userId="f22792cf-4dc4-41b3-8337-c90086280e27" providerId="ADAL" clId="{26D9E2D5-BA61-47E4-9B66-D3750C3703BA}" dt="2023-06-21T23:09:37.660" v="166" actId="478"/>
          <ac:graphicFrameMkLst>
            <pc:docMk/>
            <pc:sldMk cId="3677626728" sldId="256"/>
            <ac:graphicFrameMk id="11" creationId="{C1D40FE9-E204-0730-3BA8-BECA2AF15C01}"/>
          </ac:graphicFrameMkLst>
        </pc:graphicFrameChg>
        <pc:graphicFrameChg chg="modGraphic">
          <ac:chgData name="Allen Thomas B. Calica" userId="f22792cf-4dc4-41b3-8337-c90086280e27" providerId="ADAL" clId="{26D9E2D5-BA61-47E4-9B66-D3750C3703BA}" dt="2023-06-21T23:09:00.435" v="153" actId="20577"/>
          <ac:graphicFrameMkLst>
            <pc:docMk/>
            <pc:sldMk cId="3677626728" sldId="256"/>
            <ac:graphicFrameMk id="23" creationId="{19C7D6DB-1781-7959-E64C-154B52345002}"/>
          </ac:graphicFrameMkLst>
        </pc:graphicFrameChg>
        <pc:graphicFrameChg chg="modGraphic">
          <ac:chgData name="Allen Thomas B. Calica" userId="f22792cf-4dc4-41b3-8337-c90086280e27" providerId="ADAL" clId="{26D9E2D5-BA61-47E4-9B66-D3750C3703BA}" dt="2023-06-21T23:10:20.962" v="206" actId="20577"/>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del">
              <pc226:chgData name="Allen Thomas B. Calica" userId="f22792cf-4dc4-41b3-8337-c90086280e27" providerId="ADAL" clId="{26D9E2D5-BA61-47E4-9B66-D3750C3703BA}" dt="2023-06-22T00:37:27.022" v="444"/>
              <pc2:cmMkLst xmlns:pc2="http://schemas.microsoft.com/office/powerpoint/2019/9/main/command">
                <pc:docMk/>
                <pc:sldMk cId="3677626728" sldId="256"/>
                <pc2:cmMk id="{4C3EE400-BB81-4B63-8796-D73CD5C11649}"/>
              </pc2:cmMkLst>
            </pc226:cmChg>
            <pc226:cmChg xmlns:pc226="http://schemas.microsoft.com/office/powerpoint/2022/06/main/command" chg="del mod">
              <pc226:chgData name="Allen Thomas B. Calica" userId="f22792cf-4dc4-41b3-8337-c90086280e27" providerId="ADAL" clId="{26D9E2D5-BA61-47E4-9B66-D3750C3703BA}" dt="2023-06-22T00:37:29.196" v="445"/>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Allen Thomas B. Calica" userId="f22792cf-4dc4-41b3-8337-c90086280e27" providerId="ADAL" clId="{26D9E2D5-BA61-47E4-9B66-D3750C3703BA}" dt="2023-06-23T01:18:09.423" v="891" actId="20577"/>
              <pc2:cmMkLst xmlns:pc2="http://schemas.microsoft.com/office/powerpoint/2019/9/main/command">
                <pc:docMk/>
                <pc:sldMk cId="3677626728" sldId="256"/>
                <pc2:cmMk id="{79C4CC16-B546-4E85-9805-F558D7E1892A}"/>
              </pc2:cmMkLst>
            </pc226:cmChg>
            <pc226:cmChg xmlns:pc226="http://schemas.microsoft.com/office/powerpoint/2022/06/main/command" chg="del mod">
              <pc226:chgData name="Allen Thomas B. Calica" userId="f22792cf-4dc4-41b3-8337-c90086280e27" providerId="ADAL" clId="{26D9E2D5-BA61-47E4-9B66-D3750C3703BA}" dt="2023-06-22T00:37:23.780" v="442"/>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Allen Thomas B. Calica" userId="f22792cf-4dc4-41b3-8337-c90086280e27" providerId="ADAL" clId="{26D9E2D5-BA61-47E4-9B66-D3750C3703BA}" dt="2023-06-27T00:47:03.528" v="936" actId="20577"/>
              <pc2:cmMkLst xmlns:pc2="http://schemas.microsoft.com/office/powerpoint/2019/9/main/command">
                <pc:docMk/>
                <pc:sldMk cId="3677626728" sldId="256"/>
                <pc2:cmMk id="{5149BB86-C163-478D-884B-9D6131A2DC11}"/>
              </pc2:cmMkLst>
            </pc226:cmChg>
            <pc226:cmChg xmlns:pc226="http://schemas.microsoft.com/office/powerpoint/2022/06/main/command" chg="del mod">
              <pc226:chgData name="Allen Thomas B. Calica" userId="f22792cf-4dc4-41b3-8337-c90086280e27" providerId="ADAL" clId="{26D9E2D5-BA61-47E4-9B66-D3750C3703BA}" dt="2023-06-22T00:37:33.330" v="448"/>
              <pc2:cmMkLst xmlns:pc2="http://schemas.microsoft.com/office/powerpoint/2019/9/main/command">
                <pc:docMk/>
                <pc:sldMk cId="3677626728" sldId="256"/>
                <pc2:cmMk id="{9C8CDCAF-3641-4040-B92B-98FCCE250EA6}"/>
              </pc2:cmMkLst>
            </pc226:cmChg>
            <pc226:cmChg xmlns:pc226="http://schemas.microsoft.com/office/powerpoint/2022/06/main/command" chg="mod">
              <pc226:chgData name="Allen Thomas B. Calica" userId="f22792cf-4dc4-41b3-8337-c90086280e27" providerId="ADAL" clId="{26D9E2D5-BA61-47E4-9B66-D3750C3703BA}" dt="2023-06-27T00:54:12.538" v="968" actId="20577"/>
              <pc2:cmMkLst xmlns:pc2="http://schemas.microsoft.com/office/powerpoint/2019/9/main/command">
                <pc:docMk/>
                <pc:sldMk cId="3677626728" sldId="256"/>
                <pc2:cmMk id="{4340AAB8-100B-4ED6-866A-1FA702E1BB5B}"/>
              </pc2:cmMkLst>
            </pc226:cmChg>
            <pc226:cmChg xmlns:pc226="http://schemas.microsoft.com/office/powerpoint/2022/06/main/command" chg="del mod">
              <pc226:chgData name="Allen Thomas B. Calica" userId="f22792cf-4dc4-41b3-8337-c90086280e27" providerId="ADAL" clId="{26D9E2D5-BA61-47E4-9B66-D3750C3703BA}" dt="2023-06-22T00:37:35.147" v="449"/>
              <pc2:cmMkLst xmlns:pc2="http://schemas.microsoft.com/office/powerpoint/2019/9/main/command">
                <pc:docMk/>
                <pc:sldMk cId="3677626728" sldId="256"/>
                <pc2:cmMk id="{EC7316BB-B37D-4277-957E-39BBCD428F26}"/>
              </pc2:cmMkLst>
            </pc226:cmChg>
            <pc226:cmChg xmlns:pc226="http://schemas.microsoft.com/office/powerpoint/2022/06/main/command" chg="del mod">
              <pc226:chgData name="Allen Thomas B. Calica" userId="f22792cf-4dc4-41b3-8337-c90086280e27" providerId="ADAL" clId="{26D9E2D5-BA61-47E4-9B66-D3750C3703BA}" dt="2023-06-22T00:37:31.690" v="447"/>
              <pc2:cmMkLst xmlns:pc2="http://schemas.microsoft.com/office/powerpoint/2019/9/main/command">
                <pc:docMk/>
                <pc:sldMk cId="3677626728" sldId="256"/>
                <pc2:cmMk id="{2C058BD9-FC48-4DA0-97FB-ADAEAAE169BC}"/>
              </pc2:cmMkLst>
            </pc226:cmChg>
            <pc226:cmChg xmlns:pc226="http://schemas.microsoft.com/office/powerpoint/2022/06/main/command" chg="mod">
              <pc226:chgData name="Allen Thomas B. Calica" userId="f22792cf-4dc4-41b3-8337-c90086280e27" providerId="ADAL" clId="{26D9E2D5-BA61-47E4-9B66-D3750C3703BA}" dt="2023-06-27T00:54:12.538" v="968" actId="20577"/>
              <pc2:cmMkLst xmlns:pc2="http://schemas.microsoft.com/office/powerpoint/2019/9/main/command">
                <pc:docMk/>
                <pc:sldMk cId="3677626728" sldId="256"/>
                <pc2:cmMk id="{451484DD-9612-4E22-9D5B-F89B81EE1E62}"/>
              </pc2:cmMkLst>
            </pc226:cmChg>
            <pc226:cmChg xmlns:pc226="http://schemas.microsoft.com/office/powerpoint/2022/06/main/command" chg="del mod">
              <pc226:chgData name="Allen Thomas B. Calica" userId="f22792cf-4dc4-41b3-8337-c90086280e27" providerId="ADAL" clId="{26D9E2D5-BA61-47E4-9B66-D3750C3703BA}" dt="2023-06-22T00:37:36.696" v="450"/>
              <pc2:cmMkLst xmlns:pc2="http://schemas.microsoft.com/office/powerpoint/2019/9/main/command">
                <pc:docMk/>
                <pc:sldMk cId="3677626728" sldId="256"/>
                <pc2:cmMk id="{30B5DBE9-EF9C-46CB-B3B0-2691E9399120}"/>
              </pc2:cmMkLst>
            </pc226:cmChg>
            <pc226:cmChg xmlns:pc226="http://schemas.microsoft.com/office/powerpoint/2022/06/main/command" chg="mod">
              <pc226:chgData name="Allen Thomas B. Calica" userId="f22792cf-4dc4-41b3-8337-c90086280e27" providerId="ADAL" clId="{26D9E2D5-BA61-47E4-9B66-D3750C3703BA}" dt="2023-06-27T00:47:03.528" v="936" actId="20577"/>
              <pc2:cmMkLst xmlns:pc2="http://schemas.microsoft.com/office/powerpoint/2019/9/main/command">
                <pc:docMk/>
                <pc:sldMk cId="3677626728" sldId="256"/>
                <pc2:cmMk id="{DE2CAAEF-2BD7-4FA7-993E-F69F2C0016D9}"/>
              </pc2:cmMkLst>
            </pc226:cmChg>
            <pc226:cmChg xmlns:pc226="http://schemas.microsoft.com/office/powerpoint/2022/06/main/command" chg="del mod">
              <pc226:chgData name="Allen Thomas B. Calica" userId="f22792cf-4dc4-41b3-8337-c90086280e27" providerId="ADAL" clId="{26D9E2D5-BA61-47E4-9B66-D3750C3703BA}" dt="2023-06-22T00:37:30.585" v="446"/>
              <pc2:cmMkLst xmlns:pc2="http://schemas.microsoft.com/office/powerpoint/2019/9/main/command">
                <pc:docMk/>
                <pc:sldMk cId="3677626728" sldId="256"/>
                <pc2:cmMk id="{EB792CF3-9A49-4CA0-8E22-105D1BB4762A}"/>
              </pc2:cmMkLst>
            </pc226:cmChg>
            <pc226:cmChg xmlns:pc226="http://schemas.microsoft.com/office/powerpoint/2022/06/main/command" chg="del">
              <pc226:chgData name="Allen Thomas B. Calica" userId="f22792cf-4dc4-41b3-8337-c90086280e27" providerId="ADAL" clId="{26D9E2D5-BA61-47E4-9B66-D3750C3703BA}" dt="2023-06-22T00:37:25.615" v="443"/>
              <pc2:cmMkLst xmlns:pc2="http://schemas.microsoft.com/office/powerpoint/2019/9/main/command">
                <pc:docMk/>
                <pc:sldMk cId="3677626728" sldId="256"/>
                <pc2:cmMk id="{B20798FD-EC62-4FEB-B362-1B54317123A9}"/>
              </pc2:cmMkLst>
            </pc226:cmChg>
          </p:ext>
        </pc:extLst>
      </pc:sldChg>
    </pc:docChg>
  </pc:docChgLst>
  <pc:docChgLst>
    <pc:chgData name="Allen Thomas B. Calica" userId="f22792cf-4dc4-41b3-8337-c90086280e27" providerId="ADAL" clId="{6A115DC3-121C-4F6F-A3AF-6A05EA6FEAEC}"/>
    <pc:docChg chg="custSel modSld">
      <pc:chgData name="Allen Thomas B. Calica" userId="f22792cf-4dc4-41b3-8337-c90086280e27" providerId="ADAL" clId="{6A115DC3-121C-4F6F-A3AF-6A05EA6FEAEC}" dt="2023-05-29T01:55:43.925" v="9" actId="255"/>
      <pc:docMkLst>
        <pc:docMk/>
      </pc:docMkLst>
      <pc:sldChg chg="addSp delSp modSp mod">
        <pc:chgData name="Allen Thomas B. Calica" userId="f22792cf-4dc4-41b3-8337-c90086280e27" providerId="ADAL" clId="{6A115DC3-121C-4F6F-A3AF-6A05EA6FEAEC}" dt="2023-05-29T01:55:43.925" v="9" actId="255"/>
        <pc:sldMkLst>
          <pc:docMk/>
          <pc:sldMk cId="3677626728" sldId="256"/>
        </pc:sldMkLst>
        <pc:graphicFrameChg chg="del">
          <ac:chgData name="Allen Thomas B. Calica" userId="f22792cf-4dc4-41b3-8337-c90086280e27" providerId="ADAL" clId="{6A115DC3-121C-4F6F-A3AF-6A05EA6FEAEC}" dt="2023-05-29T01:55:38.675" v="7" actId="478"/>
          <ac:graphicFrameMkLst>
            <pc:docMk/>
            <pc:sldMk cId="3677626728" sldId="256"/>
            <ac:graphicFrameMk id="2" creationId="{AE52D8CC-1BA0-42D6-B045-122C2F0ACC50}"/>
          </ac:graphicFrameMkLst>
        </pc:graphicFrameChg>
        <pc:graphicFrameChg chg="add del mod">
          <ac:chgData name="Allen Thomas B. Calica" userId="f22792cf-4dc4-41b3-8337-c90086280e27" providerId="ADAL" clId="{6A115DC3-121C-4F6F-A3AF-6A05EA6FEAEC}" dt="2023-05-29T01:55:35.881" v="6" actId="21"/>
          <ac:graphicFrameMkLst>
            <pc:docMk/>
            <pc:sldMk cId="3677626728" sldId="256"/>
            <ac:graphicFrameMk id="7" creationId="{AE52D8CC-1BA0-42D6-B045-122C2F0ACC50}"/>
          </ac:graphicFrameMkLst>
        </pc:graphicFrameChg>
        <pc:graphicFrameChg chg="add mod">
          <ac:chgData name="Allen Thomas B. Calica" userId="f22792cf-4dc4-41b3-8337-c90086280e27" providerId="ADAL" clId="{6A115DC3-121C-4F6F-A3AF-6A05EA6FEAEC}" dt="2023-05-29T01:55:43.925" v="9" actId="255"/>
          <ac:graphicFrameMkLst>
            <pc:docMk/>
            <pc:sldMk cId="3677626728" sldId="256"/>
            <ac:graphicFrameMk id="12" creationId="{1F3470A7-4865-BB63-8A40-379E41ABDD87}"/>
          </ac:graphicFrameMkLst>
        </pc:graphicFrameChg>
      </pc:sldChg>
    </pc:docChg>
  </pc:docChgLst>
  <pc:docChgLst>
    <pc:chgData name="Jaymee Olivia R. Comia" userId="S::jorcomia@bpi.com.ph::2079e24d-6a27-45ca-8297-e6fda31c4683" providerId="AD" clId="Web-{CC067384-101C-E7E8-F907-2423AD69EEA4}"/>
    <pc:docChg chg="modSld">
      <pc:chgData name="Jaymee Olivia R. Comia" userId="S::jorcomia@bpi.com.ph::2079e24d-6a27-45ca-8297-e6fda31c4683" providerId="AD" clId="Web-{CC067384-101C-E7E8-F907-2423AD69EEA4}" dt="2023-08-08T23:57:30.546" v="60" actId="20577"/>
      <pc:docMkLst>
        <pc:docMk/>
      </pc:docMkLst>
      <pc:sldChg chg="modSp modCm">
        <pc:chgData name="Jaymee Olivia R. Comia" userId="S::jorcomia@bpi.com.ph::2079e24d-6a27-45ca-8297-e6fda31c4683" providerId="AD" clId="Web-{CC067384-101C-E7E8-F907-2423AD69EEA4}" dt="2023-08-08T23:57:30.546" v="60" actId="20577"/>
        <pc:sldMkLst>
          <pc:docMk/>
          <pc:sldMk cId="3677626728" sldId="256"/>
        </pc:sldMkLst>
        <pc:spChg chg="mod">
          <ac:chgData name="Jaymee Olivia R. Comia" userId="S::jorcomia@bpi.com.ph::2079e24d-6a27-45ca-8297-e6fda31c4683" providerId="AD" clId="Web-{CC067384-101C-E7E8-F907-2423AD69EEA4}" dt="2023-08-08T22:53:08.170" v="1" actId="20577"/>
          <ac:spMkLst>
            <pc:docMk/>
            <pc:sldMk cId="3677626728" sldId="256"/>
            <ac:spMk id="5" creationId="{00000000-0008-0000-0000-000045000000}"/>
          </ac:spMkLst>
        </pc:spChg>
        <pc:spChg chg="mod">
          <ac:chgData name="Jaymee Olivia R. Comia" userId="S::jorcomia@bpi.com.ph::2079e24d-6a27-45ca-8297-e6fda31c4683" providerId="AD" clId="Web-{CC067384-101C-E7E8-F907-2423AD69EEA4}" dt="2023-08-08T23:57:30.546" v="6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Jaymee Olivia R. Comia" userId="S::jorcomia@bpi.com.ph::2079e24d-6a27-45ca-8297-e6fda31c4683" providerId="AD" clId="Web-{CC067384-101C-E7E8-F907-2423AD69EEA4}" dt="2023-08-08T23:57:25.765" v="58" actId="20577"/>
              <pc2:cmMkLst xmlns:pc2="http://schemas.microsoft.com/office/powerpoint/2019/9/main/command">
                <pc:docMk/>
                <pc:sldMk cId="3677626728" sldId="256"/>
                <pc2:cmMk id="{754BCEE8-CEF9-4EAA-B56D-66863C9F51BB}"/>
              </pc2:cmMkLst>
            </pc226:cmChg>
          </p:ext>
        </pc:extLst>
      </pc:sldChg>
    </pc:docChg>
  </pc:docChgLst>
  <pc:docChgLst>
    <pc:chgData name="Hannah Nicole C. Cabrera" userId="S::hnccabrera@bpi.com.ph::687238b0-55cc-4952-a3e2-79eb6053de43" providerId="AD" clId="Web-{839F7712-95D6-3CAE-296F-45816F04D20A}"/>
    <pc:docChg chg="modSld">
      <pc:chgData name="Hannah Nicole C. Cabrera" userId="S::hnccabrera@bpi.com.ph::687238b0-55cc-4952-a3e2-79eb6053de43" providerId="AD" clId="Web-{839F7712-95D6-3CAE-296F-45816F04D20A}" dt="2023-07-31T00:38:29.552" v="150" actId="20577"/>
      <pc:docMkLst>
        <pc:docMk/>
      </pc:docMkLst>
      <pc:sldChg chg="modSp addCm modCm">
        <pc:chgData name="Hannah Nicole C. Cabrera" userId="S::hnccabrera@bpi.com.ph::687238b0-55cc-4952-a3e2-79eb6053de43" providerId="AD" clId="Web-{839F7712-95D6-3CAE-296F-45816F04D20A}" dt="2023-07-31T00:38:29.552" v="150" actId="20577"/>
        <pc:sldMkLst>
          <pc:docMk/>
          <pc:sldMk cId="3677626728" sldId="256"/>
        </pc:sldMkLst>
        <pc:spChg chg="mod">
          <ac:chgData name="Hannah Nicole C. Cabrera" userId="S::hnccabrera@bpi.com.ph::687238b0-55cc-4952-a3e2-79eb6053de43" providerId="AD" clId="Web-{839F7712-95D6-3CAE-296F-45816F04D20A}" dt="2023-07-31T00:38:29.552" v="150" actId="20577"/>
          <ac:spMkLst>
            <pc:docMk/>
            <pc:sldMk cId="3677626728" sldId="256"/>
            <ac:spMk id="5" creationId="{00000000-0008-0000-0000-000045000000}"/>
          </ac:spMkLst>
        </pc:spChg>
        <pc:spChg chg="mod">
          <ac:chgData name="Hannah Nicole C. Cabrera" userId="S::hnccabrera@bpi.com.ph::687238b0-55cc-4952-a3e2-79eb6053de43" providerId="AD" clId="Web-{839F7712-95D6-3CAE-296F-45816F04D20A}" dt="2023-07-31T00:15:10.488" v="2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add">
              <pc226:chgData name="Hannah Nicole C. Cabrera" userId="S::hnccabrera@bpi.com.ph::687238b0-55cc-4952-a3e2-79eb6053de43" providerId="AD" clId="Web-{839F7712-95D6-3CAE-296F-45816F04D20A}" dt="2023-07-31T00:38:28.536" v="149"/>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839F7712-95D6-3CAE-296F-45816F04D20A}" dt="2023-07-31T00:09:06.366" v="25"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839F7712-95D6-3CAE-296F-45816F04D20A}" dt="2023-07-31T00:38:02.597" v="147"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839F7712-95D6-3CAE-296F-45816F04D20A}" dt="2023-07-31T00:09:55.509" v="2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39F7712-95D6-3CAE-296F-45816F04D20A}" dt="2023-07-31T00:38:02.597" v="14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839F7712-95D6-3CAE-296F-45816F04D20A}" dt="2023-07-31T00:38:02.597" v="147"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Hannah Nicole C. Cabrera" userId="S::hnccabrera@bpi.com.ph::687238b0-55cc-4952-a3e2-79eb6053de43" providerId="AD" clId="Web-{839F7712-95D6-3CAE-296F-45816F04D20A}" dt="2023-07-31T00:09:06.366" v="25"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9DD6B3C0-04B5-6454-B28A-B8EA5B30B499}"/>
    <pc:docChg chg="modSld">
      <pc:chgData name="Loretta May Y. Rosario" userId="S::lmyrosario@bpi.com.ph::fe02064f-4370-4ff4-8b40-e24cea319a51" providerId="AD" clId="Web-{9DD6B3C0-04B5-6454-B28A-B8EA5B30B499}" dt="2023-05-26T00:19:28.090" v="178"/>
      <pc:docMkLst>
        <pc:docMk/>
      </pc:docMkLst>
      <pc:sldChg chg="modSp modCm">
        <pc:chgData name="Loretta May Y. Rosario" userId="S::lmyrosario@bpi.com.ph::fe02064f-4370-4ff4-8b40-e24cea319a51" providerId="AD" clId="Web-{9DD6B3C0-04B5-6454-B28A-B8EA5B30B499}" dt="2023-05-26T00:19:28.090" v="178"/>
        <pc:sldMkLst>
          <pc:docMk/>
          <pc:sldMk cId="3677626728" sldId="256"/>
        </pc:sldMkLst>
        <pc:spChg chg="mod">
          <ac:chgData name="Loretta May Y. Rosario" userId="S::lmyrosario@bpi.com.ph::fe02064f-4370-4ff4-8b40-e24cea319a51" providerId="AD" clId="Web-{9DD6B3C0-04B5-6454-B28A-B8EA5B30B499}" dt="2023-05-26T00:16:34.896" v="114" actId="20577"/>
          <ac:spMkLst>
            <pc:docMk/>
            <pc:sldMk cId="3677626728" sldId="256"/>
            <ac:spMk id="5" creationId="{00000000-0008-0000-0000-000045000000}"/>
          </ac:spMkLst>
        </pc:spChg>
        <pc:spChg chg="mod">
          <ac:chgData name="Loretta May Y. Rosario" userId="S::lmyrosario@bpi.com.ph::fe02064f-4370-4ff4-8b40-e24cea319a51" providerId="AD" clId="Web-{9DD6B3C0-04B5-6454-B28A-B8EA5B30B499}" dt="2023-05-26T00:19:03.683" v="17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9DD6B3C0-04B5-6454-B28A-B8EA5B30B499}" dt="2023-05-26T00:19:28.090" v="178"/>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9DD6B3C0-04B5-6454-B28A-B8EA5B30B499}" dt="2023-05-26T00:18:45.401" v="175"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Loretta May Y. Rosario" userId="S::lmyrosario@bpi.com.ph::fe02064f-4370-4ff4-8b40-e24cea319a51" providerId="AD" clId="Web-{9DD6B3C0-04B5-6454-B28A-B8EA5B30B499}" dt="2023-05-26T00:18:45.401" v="175"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9B3FADA7-6692-3F6C-499D-364DBF560781}"/>
    <pc:docChg chg="modSld">
      <pc:chgData name="Hannah Nicole C. Cabrera" userId="S::hnccabrera@bpi.com.ph::687238b0-55cc-4952-a3e2-79eb6053de43" providerId="AD" clId="Web-{9B3FADA7-6692-3F6C-499D-364DBF560781}" dt="2023-07-05T00:28:15.834" v="8" actId="20577"/>
      <pc:docMkLst>
        <pc:docMk/>
      </pc:docMkLst>
      <pc:sldChg chg="modSp modCm">
        <pc:chgData name="Hannah Nicole C. Cabrera" userId="S::hnccabrera@bpi.com.ph::687238b0-55cc-4952-a3e2-79eb6053de43" providerId="AD" clId="Web-{9B3FADA7-6692-3F6C-499D-364DBF560781}" dt="2023-07-05T00:28:15.834" v="8" actId="20577"/>
        <pc:sldMkLst>
          <pc:docMk/>
          <pc:sldMk cId="3677626728" sldId="256"/>
        </pc:sldMkLst>
        <pc:spChg chg="mod">
          <ac:chgData name="Hannah Nicole C. Cabrera" userId="S::hnccabrera@bpi.com.ph::687238b0-55cc-4952-a3e2-79eb6053de43" providerId="AD" clId="Web-{9B3FADA7-6692-3F6C-499D-364DBF560781}" dt="2023-07-05T00:28:15.834" v="8"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9B3FADA7-6692-3F6C-499D-364DBF560781}" dt="2023-07-05T00:28:12.428" v="7"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9B3FADA7-6692-3F6C-499D-364DBF560781}" dt="2023-07-05T00:28:12.428" v="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9B3FADA7-6692-3F6C-499D-364DBF560781}" dt="2023-07-05T00:28:12.428" v="7"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Hannah Nicole C. Cabrera" userId="S::hnccabrera@bpi.com.ph::687238b0-55cc-4952-a3e2-79eb6053de43" providerId="AD" clId="Web-{9B3FADA7-6692-3F6C-499D-364DBF560781}" dt="2023-07-05T00:28:12.428" v="7"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9B3FADA7-6692-3F6C-499D-364DBF560781}" dt="2023-07-05T00:28:12.428" v="7"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641146BB-074D-145A-719C-D9517743BF78}"/>
    <pc:docChg chg="modSld">
      <pc:chgData name="Loretta May Y. Rosario" userId="S::lmyrosario@bpi.com.ph::fe02064f-4370-4ff4-8b40-e24cea319a51" providerId="AD" clId="Web-{641146BB-074D-145A-719C-D9517743BF78}" dt="2023-07-13T23:42:55.050" v="19" actId="20577"/>
      <pc:docMkLst>
        <pc:docMk/>
      </pc:docMkLst>
      <pc:sldChg chg="modSp modCm">
        <pc:chgData name="Loretta May Y. Rosario" userId="S::lmyrosario@bpi.com.ph::fe02064f-4370-4ff4-8b40-e24cea319a51" providerId="AD" clId="Web-{641146BB-074D-145A-719C-D9517743BF78}" dt="2023-07-13T23:42:55.050" v="19" actId="20577"/>
        <pc:sldMkLst>
          <pc:docMk/>
          <pc:sldMk cId="3677626728" sldId="256"/>
        </pc:sldMkLst>
        <pc:spChg chg="mod">
          <ac:chgData name="Loretta May Y. Rosario" userId="S::lmyrosario@bpi.com.ph::fe02064f-4370-4ff4-8b40-e24cea319a51" providerId="AD" clId="Web-{641146BB-074D-145A-719C-D9517743BF78}" dt="2023-07-13T23:42:15.751" v="5" actId="20577"/>
          <ac:spMkLst>
            <pc:docMk/>
            <pc:sldMk cId="3677626728" sldId="256"/>
            <ac:spMk id="5" creationId="{00000000-0008-0000-0000-000045000000}"/>
          </ac:spMkLst>
        </pc:spChg>
        <pc:spChg chg="mod">
          <ac:chgData name="Loretta May Y. Rosario" userId="S::lmyrosario@bpi.com.ph::fe02064f-4370-4ff4-8b40-e24cea319a51" providerId="AD" clId="Web-{641146BB-074D-145A-719C-D9517743BF78}" dt="2023-07-13T23:42:55.050" v="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41146BB-074D-145A-719C-D9517743BF78}" dt="2023-07-13T23:39:57.091" v="3"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641146BB-074D-145A-719C-D9517743BF78}" dt="2023-07-13T23:39:57.091" v="3"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641146BB-074D-145A-719C-D9517743BF78}" dt="2023-07-13T23:42:48.596" v="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641146BB-074D-145A-719C-D9517743BF78}" dt="2023-07-13T23:42:48.596" v="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41146BB-074D-145A-719C-D9517743BF78}" dt="2023-07-13T23:42:48.596" v="1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641146BB-074D-145A-719C-D9517743BF78}" dt="2023-07-13T23:39:57.091" v="3"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44CE578D-CEFA-4078-B895-D12646FDAF62}"/>
    <pc:docChg chg="modSld">
      <pc:chgData name="Allen Thomas B. Calica" userId="f22792cf-4dc4-41b3-8337-c90086280e27" providerId="ADAL" clId="{44CE578D-CEFA-4078-B895-D12646FDAF62}" dt="2023-07-03T00:43:57.583" v="10" actId="207"/>
      <pc:docMkLst>
        <pc:docMk/>
      </pc:docMkLst>
      <pc:sldChg chg="modSp mod modCm">
        <pc:chgData name="Allen Thomas B. Calica" userId="f22792cf-4dc4-41b3-8337-c90086280e27" providerId="ADAL" clId="{44CE578D-CEFA-4078-B895-D12646FDAF62}" dt="2023-07-03T00:43:57.583" v="10" actId="207"/>
        <pc:sldMkLst>
          <pc:docMk/>
          <pc:sldMk cId="3677626728" sldId="256"/>
        </pc:sldMkLst>
        <pc:spChg chg="mod">
          <ac:chgData name="Allen Thomas B. Calica" userId="f22792cf-4dc4-41b3-8337-c90086280e27" providerId="ADAL" clId="{44CE578D-CEFA-4078-B895-D12646FDAF62}" dt="2023-07-03T00:43:57.583" v="10" actId="20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Allen Thomas B. Calica" userId="f22792cf-4dc4-41b3-8337-c90086280e27" providerId="ADAL" clId="{44CE578D-CEFA-4078-B895-D12646FDAF62}" dt="2023-07-03T00:38:40.136" v="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Allen Thomas B. Calica" userId="f22792cf-4dc4-41b3-8337-c90086280e27" providerId="ADAL" clId="{44CE578D-CEFA-4078-B895-D12646FDAF62}" dt="2023-07-03T00:38:40.136" v="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Allen Thomas B. Calica" userId="f22792cf-4dc4-41b3-8337-c90086280e27" providerId="ADAL" clId="{44CE578D-CEFA-4078-B895-D12646FDAF62}" dt="2023-07-03T00:38:40.136" v="9"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Allen Thomas B. Calica" userId="f22792cf-4dc4-41b3-8337-c90086280e27" providerId="ADAL" clId="{44CE578D-CEFA-4078-B895-D12646FDAF62}" dt="2023-07-03T00:38:40.136" v="9"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Allen Thomas B. Calica" userId="f22792cf-4dc4-41b3-8337-c90086280e27" providerId="ADAL" clId="{44CE578D-CEFA-4078-B895-D12646FDAF62}" dt="2023-07-03T00:38:40.136" v="9"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B4C44B6C-4E10-5B6C-5667-DDF97563D121}"/>
    <pc:docChg chg="modSld">
      <pc:chgData name="Jaymee Olivia R. Comia" userId="S::jorcomia@bpi.com.ph::2079e24d-6a27-45ca-8297-e6fda31c4683" providerId="AD" clId="Web-{B4C44B6C-4E10-5B6C-5667-DDF97563D121}" dt="2023-07-02T23:43:53.418" v="164"/>
      <pc:docMkLst>
        <pc:docMk/>
      </pc:docMkLst>
      <pc:sldChg chg="modSp modCm">
        <pc:chgData name="Jaymee Olivia R. Comia" userId="S::jorcomia@bpi.com.ph::2079e24d-6a27-45ca-8297-e6fda31c4683" providerId="AD" clId="Web-{B4C44B6C-4E10-5B6C-5667-DDF97563D121}" dt="2023-07-02T23:43:53.418" v="164"/>
        <pc:sldMkLst>
          <pc:docMk/>
          <pc:sldMk cId="3677626728" sldId="256"/>
        </pc:sldMkLst>
        <pc:spChg chg="mod">
          <ac:chgData name="Jaymee Olivia R. Comia" userId="S::jorcomia@bpi.com.ph::2079e24d-6a27-45ca-8297-e6fda31c4683" providerId="AD" clId="Web-{B4C44B6C-4E10-5B6C-5667-DDF97563D121}" dt="2023-07-02T23:43:53.418" v="164"/>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B4C44B6C-4E10-5B6C-5667-DDF97563D121}" dt="2023-07-02T23:43:33.277" v="162"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B4C44B6C-4E10-5B6C-5667-DDF97563D121}" dt="2023-07-02T23:43:33.277" v="162" actId="20577"/>
              <pc2:cmMkLst xmlns:pc2="http://schemas.microsoft.com/office/powerpoint/2019/9/main/command">
                <pc:docMk/>
                <pc:sldMk cId="3677626728" sldId="256"/>
                <pc2:cmMk id="{451484DD-9612-4E22-9D5B-F89B81EE1E62}"/>
              </pc2:cmMkLst>
            </pc226:cmChg>
          </p:ext>
        </pc:extLst>
      </pc:sldChg>
    </pc:docChg>
  </pc:docChgLst>
  <pc:docChgLst>
    <pc:chgData name="Jaymee Olivia R. Comia" userId="S::jorcomia@bpi.com.ph::2079e24d-6a27-45ca-8297-e6fda31c4683" providerId="AD" clId="Web-{48659BDC-37F3-2892-64FC-5DAF78E1EFC2}"/>
    <pc:docChg chg="modSld">
      <pc:chgData name="Jaymee Olivia R. Comia" userId="S::jorcomia@bpi.com.ph::2079e24d-6a27-45ca-8297-e6fda31c4683" providerId="AD" clId="Web-{48659BDC-37F3-2892-64FC-5DAF78E1EFC2}" dt="2023-07-19T23:52:28.980" v="110" actId="20577"/>
      <pc:docMkLst>
        <pc:docMk/>
      </pc:docMkLst>
      <pc:sldChg chg="addSp delSp modSp modCm">
        <pc:chgData name="Jaymee Olivia R. Comia" userId="S::jorcomia@bpi.com.ph::2079e24d-6a27-45ca-8297-e6fda31c4683" providerId="AD" clId="Web-{48659BDC-37F3-2892-64FC-5DAF78E1EFC2}" dt="2023-07-19T23:52:28.980" v="110" actId="20577"/>
        <pc:sldMkLst>
          <pc:docMk/>
          <pc:sldMk cId="3677626728" sldId="256"/>
        </pc:sldMkLst>
        <pc:spChg chg="add del mod">
          <ac:chgData name="Jaymee Olivia R. Comia" userId="S::jorcomia@bpi.com.ph::2079e24d-6a27-45ca-8297-e6fda31c4683" providerId="AD" clId="Web-{48659BDC-37F3-2892-64FC-5DAF78E1EFC2}" dt="2023-07-19T23:05:52.564" v="61"/>
          <ac:spMkLst>
            <pc:docMk/>
            <pc:sldMk cId="3677626728" sldId="256"/>
            <ac:spMk id="2" creationId="{2591083B-2FFC-DFED-FAA1-AAC1F78C1624}"/>
          </ac:spMkLst>
        </pc:spChg>
        <pc:spChg chg="mod">
          <ac:chgData name="Jaymee Olivia R. Comia" userId="S::jorcomia@bpi.com.ph::2079e24d-6a27-45ca-8297-e6fda31c4683" providerId="AD" clId="Web-{48659BDC-37F3-2892-64FC-5DAF78E1EFC2}" dt="2023-07-19T23:52:28.980" v="11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48659BDC-37F3-2892-64FC-5DAF78E1EFC2}" dt="2023-07-19T23:46:41.740" v="105"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48659BDC-37F3-2892-64FC-5DAF78E1EFC2}" dt="2023-07-19T23:47:42.585" v="109"/>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48659BDC-37F3-2892-64FC-5DAF78E1EFC2}" dt="2023-07-19T23:46:41.740" v="10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48659BDC-37F3-2892-64FC-5DAF78E1EFC2}" dt="2023-07-19T23:46:41.740" v="105" actId="20577"/>
              <pc2:cmMkLst xmlns:pc2="http://schemas.microsoft.com/office/powerpoint/2019/9/main/command">
                <pc:docMk/>
                <pc:sldMk cId="3677626728" sldId="256"/>
                <pc2:cmMk id="{754BCEE8-CEF9-4EAA-B56D-66863C9F51BB}"/>
              </pc2:cmMkLst>
            </pc226:cmChg>
          </p:ext>
        </pc:extLst>
      </pc:sldChg>
    </pc:docChg>
  </pc:docChgLst>
  <pc:docChgLst>
    <pc:chgData name="Jose Rafael B. Jereza Vi" userId="S::jrbjerezavi@bpi.com.ph::bbab206c-414b-4214-91b9-42bbaba5d4e1" providerId="AD" clId="Web-{D92C9F74-47B0-2B0F-E355-A2C483235AFF}"/>
    <pc:docChg chg="modSld">
      <pc:chgData name="Jose Rafael B. Jereza Vi" userId="S::jrbjerezavi@bpi.com.ph::bbab206c-414b-4214-91b9-42bbaba5d4e1" providerId="AD" clId="Web-{D92C9F74-47B0-2B0F-E355-A2C483235AFF}" dt="2023-07-10T00:44:00.582" v="359" actId="20577"/>
      <pc:docMkLst>
        <pc:docMk/>
      </pc:docMkLst>
      <pc:sldChg chg="addSp delSp modSp modCm">
        <pc:chgData name="Jose Rafael B. Jereza Vi" userId="S::jrbjerezavi@bpi.com.ph::bbab206c-414b-4214-91b9-42bbaba5d4e1" providerId="AD" clId="Web-{D92C9F74-47B0-2B0F-E355-A2C483235AFF}" dt="2023-07-10T00:44:00.582" v="359" actId="20577"/>
        <pc:sldMkLst>
          <pc:docMk/>
          <pc:sldMk cId="3677626728" sldId="256"/>
        </pc:sldMkLst>
        <pc:spChg chg="mod">
          <ac:chgData name="Jose Rafael B. Jereza Vi" userId="S::jrbjerezavi@bpi.com.ph::bbab206c-414b-4214-91b9-42bbaba5d4e1" providerId="AD" clId="Web-{D92C9F74-47B0-2B0F-E355-A2C483235AFF}" dt="2023-07-10T00:26:38.780" v="270" actId="20577"/>
          <ac:spMkLst>
            <pc:docMk/>
            <pc:sldMk cId="3677626728" sldId="256"/>
            <ac:spMk id="5" creationId="{00000000-0008-0000-0000-000045000000}"/>
          </ac:spMkLst>
        </pc:spChg>
        <pc:spChg chg="mod">
          <ac:chgData name="Jose Rafael B. Jereza Vi" userId="S::jrbjerezavi@bpi.com.ph::bbab206c-414b-4214-91b9-42bbaba5d4e1" providerId="AD" clId="Web-{D92C9F74-47B0-2B0F-E355-A2C483235AFF}" dt="2023-07-10T00:44:00.582" v="359" actId="20577"/>
          <ac:spMkLst>
            <pc:docMk/>
            <pc:sldMk cId="3677626728" sldId="256"/>
            <ac:spMk id="6" creationId="{00000000-0008-0000-0000-000045000000}"/>
          </ac:spMkLst>
        </pc:spChg>
        <pc:graphicFrameChg chg="add del mod">
          <ac:chgData name="Jose Rafael B. Jereza Vi" userId="S::jrbjerezavi@bpi.com.ph::bbab206c-414b-4214-91b9-42bbaba5d4e1" providerId="AD" clId="Web-{D92C9F74-47B0-2B0F-E355-A2C483235AFF}" dt="2023-07-10T00:25:18.028" v="255"/>
          <ac:graphicFrameMkLst>
            <pc:docMk/>
            <pc:sldMk cId="3677626728" sldId="256"/>
            <ac:graphicFrameMk id="12" creationId="{338D21F3-363E-EC4B-AE22-D21577FD75F0}"/>
          </ac:graphicFrameMkLst>
        </pc:graphicFrameChg>
        <pc:graphicFrameChg chg="add del mod">
          <ac:chgData name="Jose Rafael B. Jereza Vi" userId="S::jrbjerezavi@bpi.com.ph::bbab206c-414b-4214-91b9-42bbaba5d4e1" providerId="AD" clId="Web-{D92C9F74-47B0-2B0F-E355-A2C483235AFF}" dt="2023-07-10T00:25:45.748" v="267"/>
          <ac:graphicFrameMkLst>
            <pc:docMk/>
            <pc:sldMk cId="3677626728" sldId="256"/>
            <ac:graphicFrameMk id="21" creationId="{893CD77D-9B6B-BE26-2AA5-211DED367795}"/>
          </ac:graphicFrameMkLst>
        </pc:graphicFrameChg>
        <pc:graphicFrameChg chg="mod modGraphic">
          <ac:chgData name="Jose Rafael B. Jereza Vi" userId="S::jrbjerezavi@bpi.com.ph::bbab206c-414b-4214-91b9-42bbaba5d4e1" providerId="AD" clId="Web-{D92C9F74-47B0-2B0F-E355-A2C483235AFF}" dt="2023-07-10T00:43:27.644" v="351"/>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D92C9F74-47B0-2B0F-E355-A2C483235AFF}" dt="2023-07-10T00:44:00.582" v="359"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ose Rafael B. Jereza Vi" userId="S::jrbjerezavi@bpi.com.ph::bbab206c-414b-4214-91b9-42bbaba5d4e1" providerId="AD" clId="Web-{D92C9F74-47B0-2B0F-E355-A2C483235AFF}" dt="2023-07-10T00:25:51.404" v="26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D92C9F74-47B0-2B0F-E355-A2C483235AFF}" dt="2023-07-10T00:25:51.404" v="26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D92C9F74-47B0-2B0F-E355-A2C483235AFF}" dt="2023-07-10T00:25:51.404" v="269"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S::jrbjerezavi@bpi.com.ph::bbab206c-414b-4214-91b9-42bbaba5d4e1" providerId="AD" clId="Web-{D92C9F74-47B0-2B0F-E355-A2C483235AFF}" dt="2023-07-10T00:44:00.582" v="35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S::jrbjerezavi@bpi.com.ph::bbab206c-414b-4214-91b9-42bbaba5d4e1" providerId="AD" clId="Web-{D92C9F74-47B0-2B0F-E355-A2C483235AFF}" dt="2023-07-10T00:44:00.582" v="35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ose Rafael B. Jereza Vi" userId="S::jrbjerezavi@bpi.com.ph::bbab206c-414b-4214-91b9-42bbaba5d4e1" providerId="AD" clId="Web-{D92C9F74-47B0-2B0F-E355-A2C483235AFF}" dt="2023-07-10T00:25:51.404" v="269"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FCAE110E-E599-5B7F-8A76-F830EDC834AE}"/>
    <pc:docChg chg="modSld">
      <pc:chgData name="Loretta May Y. Rosario" userId="S::lmyrosario@bpi.com.ph::fe02064f-4370-4ff4-8b40-e24cea319a51" providerId="AD" clId="Web-{FCAE110E-E599-5B7F-8A76-F830EDC834AE}" dt="2023-06-18T23:57:28.439" v="127" actId="20577"/>
      <pc:docMkLst>
        <pc:docMk/>
      </pc:docMkLst>
      <pc:sldChg chg="modSp modCm">
        <pc:chgData name="Loretta May Y. Rosario" userId="S::lmyrosario@bpi.com.ph::fe02064f-4370-4ff4-8b40-e24cea319a51" providerId="AD" clId="Web-{FCAE110E-E599-5B7F-8A76-F830EDC834AE}" dt="2023-06-18T23:57:28.439" v="127" actId="20577"/>
        <pc:sldMkLst>
          <pc:docMk/>
          <pc:sldMk cId="3677626728" sldId="256"/>
        </pc:sldMkLst>
        <pc:spChg chg="mod">
          <ac:chgData name="Loretta May Y. Rosario" userId="S::lmyrosario@bpi.com.ph::fe02064f-4370-4ff4-8b40-e24cea319a51" providerId="AD" clId="Web-{FCAE110E-E599-5B7F-8A76-F830EDC834AE}" dt="2023-06-18T23:57:28.439" v="127" actId="20577"/>
          <ac:spMkLst>
            <pc:docMk/>
            <pc:sldMk cId="3677626728" sldId="256"/>
            <ac:spMk id="5" creationId="{00000000-0008-0000-0000-000045000000}"/>
          </ac:spMkLst>
        </pc:spChg>
        <pc:spChg chg="mod">
          <ac:chgData name="Loretta May Y. Rosario" userId="S::lmyrosario@bpi.com.ph::fe02064f-4370-4ff4-8b40-e24cea319a51" providerId="AD" clId="Web-{FCAE110E-E599-5B7F-8A76-F830EDC834AE}" dt="2023-06-18T23:52:22.461" v="2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FCAE110E-E599-5B7F-8A76-F830EDC834AE}" dt="2023-06-18T23:57:10.017" v="125"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Loretta May Y. Rosario" userId="S::lmyrosario@bpi.com.ph::fe02064f-4370-4ff4-8b40-e24cea319a51" providerId="AD" clId="Web-{FCAE110E-E599-5B7F-8A76-F830EDC834AE}" dt="2023-06-18T23:57:10.017" v="125" actId="20577"/>
              <pc2:cmMkLst xmlns:pc2="http://schemas.microsoft.com/office/powerpoint/2019/9/main/command">
                <pc:docMk/>
                <pc:sldMk cId="3677626728" sldId="256"/>
                <pc2:cmMk id="{871896B5-1B6D-43C3-9C1C-58824C3995D9}"/>
              </pc2:cmMkLst>
            </pc226:cmChg>
          </p:ext>
        </pc:extLst>
      </pc:sldChg>
    </pc:docChg>
  </pc:docChgLst>
  <pc:docChgLst>
    <pc:chgData name="Evangeline Faye D. Abengoza" userId="S::efdabengoza@bpi.com.ph::4ff76b4a-d660-4a5f-a3e9-f1e2fb468c87" providerId="AD" clId="Web-{0AB851D9-54A2-EDC3-C094-344886F5E6C8}"/>
    <pc:docChg chg="modSld">
      <pc:chgData name="Evangeline Faye D. Abengoza" userId="S::efdabengoza@bpi.com.ph::4ff76b4a-d660-4a5f-a3e9-f1e2fb468c87" providerId="AD" clId="Web-{0AB851D9-54A2-EDC3-C094-344886F5E6C8}" dt="2023-06-23T00:15:16.959" v="1" actId="20577"/>
      <pc:docMkLst>
        <pc:docMk/>
      </pc:docMkLst>
      <pc:sldChg chg="modSp modCm">
        <pc:chgData name="Evangeline Faye D. Abengoza" userId="S::efdabengoza@bpi.com.ph::4ff76b4a-d660-4a5f-a3e9-f1e2fb468c87" providerId="AD" clId="Web-{0AB851D9-54A2-EDC3-C094-344886F5E6C8}" dt="2023-06-23T00:15:16.959" v="1" actId="20577"/>
        <pc:sldMkLst>
          <pc:docMk/>
          <pc:sldMk cId="3677626728" sldId="256"/>
        </pc:sldMkLst>
        <pc:spChg chg="mod">
          <ac:chgData name="Evangeline Faye D. Abengoza" userId="S::efdabengoza@bpi.com.ph::4ff76b4a-d660-4a5f-a3e9-f1e2fb468c87" providerId="AD" clId="Web-{0AB851D9-54A2-EDC3-C094-344886F5E6C8}" dt="2023-06-23T00:15:16.959" v="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0AB851D9-54A2-EDC3-C094-344886F5E6C8}" dt="2023-06-23T00:15:16.959" v="1"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Evangeline Faye D. Abengoza" userId="S::efdabengoza@bpi.com.ph::4ff76b4a-d660-4a5f-a3e9-f1e2fb468c87" providerId="AD" clId="Web-{0AB851D9-54A2-EDC3-C094-344886F5E6C8}" dt="2023-06-23T00:15:16.959" v="1" actId="20577"/>
              <pc2:cmMkLst xmlns:pc2="http://schemas.microsoft.com/office/powerpoint/2019/9/main/command">
                <pc:docMk/>
                <pc:sldMk cId="3677626728" sldId="256"/>
                <pc2:cmMk id="{451484DD-9612-4E22-9D5B-F89B81EE1E62}"/>
              </pc2:cmMkLst>
            </pc226:cmChg>
          </p:ext>
        </pc:extLst>
      </pc:sldChg>
    </pc:docChg>
  </pc:docChgLst>
  <pc:docChgLst>
    <pc:chgData name="Jose Rafael B. Jereza Vi" userId="bbab206c-414b-4214-91b9-42bbaba5d4e1" providerId="ADAL" clId="{61BEA07F-6687-45D3-8865-9D95EF4EAB4C}"/>
    <pc:docChg chg="undo custSel modSld">
      <pc:chgData name="Jose Rafael B. Jereza Vi" userId="bbab206c-414b-4214-91b9-42bbaba5d4e1" providerId="ADAL" clId="{61BEA07F-6687-45D3-8865-9D95EF4EAB4C}" dt="2023-06-04T16:29:16.882" v="779" actId="207"/>
      <pc:docMkLst>
        <pc:docMk/>
      </pc:docMkLst>
      <pc:sldChg chg="modSp mod modCm">
        <pc:chgData name="Jose Rafael B. Jereza Vi" userId="bbab206c-414b-4214-91b9-42bbaba5d4e1" providerId="ADAL" clId="{61BEA07F-6687-45D3-8865-9D95EF4EAB4C}" dt="2023-06-04T16:29:16.882" v="779" actId="207"/>
        <pc:sldMkLst>
          <pc:docMk/>
          <pc:sldMk cId="3677626728" sldId="256"/>
        </pc:sldMkLst>
        <pc:spChg chg="mod">
          <ac:chgData name="Jose Rafael B. Jereza Vi" userId="bbab206c-414b-4214-91b9-42bbaba5d4e1" providerId="ADAL" clId="{61BEA07F-6687-45D3-8865-9D95EF4EAB4C}" dt="2023-06-04T16:29:16.882" v="779" actId="207"/>
          <ac:spMkLst>
            <pc:docMk/>
            <pc:sldMk cId="3677626728" sldId="256"/>
            <ac:spMk id="5" creationId="{00000000-0008-0000-0000-000045000000}"/>
          </ac:spMkLst>
        </pc:spChg>
        <pc:spChg chg="mod">
          <ac:chgData name="Jose Rafael B. Jereza Vi" userId="bbab206c-414b-4214-91b9-42bbaba5d4e1" providerId="ADAL" clId="{61BEA07F-6687-45D3-8865-9D95EF4EAB4C}" dt="2023-06-04T13:03:10.239" v="90" actId="207"/>
          <ac:spMkLst>
            <pc:docMk/>
            <pc:sldMk cId="3677626728" sldId="256"/>
            <ac:spMk id="6" creationId="{00000000-0008-0000-0000-000045000000}"/>
          </ac:spMkLst>
        </pc:spChg>
        <pc:spChg chg="mod">
          <ac:chgData name="Jose Rafael B. Jereza Vi" userId="bbab206c-414b-4214-91b9-42bbaba5d4e1" providerId="ADAL" clId="{61BEA07F-6687-45D3-8865-9D95EF4EAB4C}" dt="2023-06-04T13:03:14.729" v="93" actId="20577"/>
          <ac:spMkLst>
            <pc:docMk/>
            <pc:sldMk cId="3677626728" sldId="256"/>
            <ac:spMk id="15" creationId="{00000000-0008-0000-0000-000045000000}"/>
          </ac:spMkLst>
        </pc:spChg>
        <pc:graphicFrameChg chg="mod modGraphic">
          <ac:chgData name="Jose Rafael B. Jereza Vi" userId="bbab206c-414b-4214-91b9-42bbaba5d4e1" providerId="ADAL" clId="{61BEA07F-6687-45D3-8865-9D95EF4EAB4C}" dt="2023-06-04T13:02:18.814" v="49" actId="20577"/>
          <ac:graphicFrameMkLst>
            <pc:docMk/>
            <pc:sldMk cId="3677626728" sldId="256"/>
            <ac:graphicFrameMk id="9" creationId="{00000000-0000-0000-0000-000000000000}"/>
          </ac:graphicFrameMkLst>
        </pc:graphicFrameChg>
        <pc:graphicFrameChg chg="mod modGraphic">
          <ac:chgData name="Jose Rafael B. Jereza Vi" userId="bbab206c-414b-4214-91b9-42bbaba5d4e1" providerId="ADAL" clId="{61BEA07F-6687-45D3-8865-9D95EF4EAB4C}" dt="2023-06-04T13:03:04.422" v="89" actId="403"/>
          <ac:graphicFrameMkLst>
            <pc:docMk/>
            <pc:sldMk cId="3677626728" sldId="256"/>
            <ac:graphicFrameMk id="10" creationId="{00000000-0000-0000-0000-000000000000}"/>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61BEA07F-6687-45D3-8865-9D95EF4EAB4C}" dt="2023-06-04T16:29:12.206" v="778" actId="20577"/>
              <pc2:cmMkLst xmlns:pc2="http://schemas.microsoft.com/office/powerpoint/2019/9/main/command">
                <pc:docMk/>
                <pc:sldMk cId="3677626728" sldId="256"/>
                <pc2:cmMk id="{F4AFC732-4C57-4855-8B46-448ECE79F5BB}"/>
              </pc2:cmMkLst>
            </pc226:cmChg>
          </p:ext>
        </pc:extLst>
      </pc:sldChg>
    </pc:docChg>
  </pc:docChgLst>
  <pc:docChgLst>
    <pc:chgData name="Evangeline Faye D. Abengoza" userId="S::efdabengoza@bpi.com.ph::4ff76b4a-d660-4a5f-a3e9-f1e2fb468c87" providerId="AD" clId="Web-{4107BAA4-DEF9-B500-23A0-4FF09B58F733}"/>
    <pc:docChg chg="modSld">
      <pc:chgData name="Evangeline Faye D. Abengoza" userId="S::efdabengoza@bpi.com.ph::4ff76b4a-d660-4a5f-a3e9-f1e2fb468c87" providerId="AD" clId="Web-{4107BAA4-DEF9-B500-23A0-4FF09B58F733}" dt="2023-05-29T23:56:45.806" v="49" actId="20577"/>
      <pc:docMkLst>
        <pc:docMk/>
      </pc:docMkLst>
      <pc:sldChg chg="modSp modCm">
        <pc:chgData name="Evangeline Faye D. Abengoza" userId="S::efdabengoza@bpi.com.ph::4ff76b4a-d660-4a5f-a3e9-f1e2fb468c87" providerId="AD" clId="Web-{4107BAA4-DEF9-B500-23A0-4FF09B58F733}" dt="2023-05-29T23:56:45.806" v="49" actId="20577"/>
        <pc:sldMkLst>
          <pc:docMk/>
          <pc:sldMk cId="3677626728" sldId="256"/>
        </pc:sldMkLst>
        <pc:spChg chg="mod">
          <ac:chgData name="Evangeline Faye D. Abengoza" userId="S::efdabengoza@bpi.com.ph::4ff76b4a-d660-4a5f-a3e9-f1e2fb468c87" providerId="AD" clId="Web-{4107BAA4-DEF9-B500-23A0-4FF09B58F733}" dt="2023-05-29T23:56:45.806" v="4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4107BAA4-DEF9-B500-23A0-4FF09B58F733}" dt="2023-05-29T23:56:45.806" v="49" actId="20577"/>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Evangeline Faye D. Abengoza" userId="S::efdabengoza@bpi.com.ph::4ff76b4a-d660-4a5f-a3e9-f1e2fb468c87" providerId="AD" clId="Web-{4107BAA4-DEF9-B500-23A0-4FF09B58F733}" dt="2023-05-29T23:56:45.806" v="49"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Evangeline Faye D. Abengoza" userId="S::efdabengoza@bpi.com.ph::4ff76b4a-d660-4a5f-a3e9-f1e2fb468c87" providerId="AD" clId="Web-{4107BAA4-DEF9-B500-23A0-4FF09B58F733}" dt="2023-05-29T23:56:45.806" v="49" actId="20577"/>
              <pc2:cmMkLst xmlns:pc2="http://schemas.microsoft.com/office/powerpoint/2019/9/main/command">
                <pc:docMk/>
                <pc:sldMk cId="3677626728" sldId="256"/>
                <pc2:cmMk id="{746521BA-6437-48CB-8571-9C9BDBB7730C}"/>
              </pc2:cmMkLst>
            </pc226:cmChg>
          </p:ext>
        </pc:extLst>
      </pc:sldChg>
    </pc:docChg>
  </pc:docChgLst>
  <pc:docChgLst>
    <pc:chgData name="Danielle Y. Sta. Rosa" userId="S::dystarosa@bpi.com.ph::157a21cc-b2e0-4f1a-a101-9e2a88fa073e" providerId="AD" clId="Web-{8F2D56BB-1EB6-2B59-43EA-A91C8C9768AA}"/>
    <pc:docChg chg="modSld">
      <pc:chgData name="Danielle Y. Sta. Rosa" userId="S::dystarosa@bpi.com.ph::157a21cc-b2e0-4f1a-a101-9e2a88fa073e" providerId="AD" clId="Web-{8F2D56BB-1EB6-2B59-43EA-A91C8C9768AA}" dt="2023-05-24T08:11:11.702" v="2" actId="20577"/>
      <pc:docMkLst>
        <pc:docMk/>
      </pc:docMkLst>
      <pc:sldChg chg="modSp">
        <pc:chgData name="Danielle Y. Sta. Rosa" userId="S::dystarosa@bpi.com.ph::157a21cc-b2e0-4f1a-a101-9e2a88fa073e" providerId="AD" clId="Web-{8F2D56BB-1EB6-2B59-43EA-A91C8C9768AA}" dt="2023-05-24T08:11:11.702" v="2" actId="20577"/>
        <pc:sldMkLst>
          <pc:docMk/>
          <pc:sldMk cId="3677626728" sldId="256"/>
        </pc:sldMkLst>
        <pc:spChg chg="mod">
          <ac:chgData name="Danielle Y. Sta. Rosa" userId="S::dystarosa@bpi.com.ph::157a21cc-b2e0-4f1a-a101-9e2a88fa073e" providerId="AD" clId="Web-{8F2D56BB-1EB6-2B59-43EA-A91C8C9768AA}" dt="2023-05-24T08:11:11.702" v="2" actId="20577"/>
          <ac:spMkLst>
            <pc:docMk/>
            <pc:sldMk cId="3677626728" sldId="256"/>
            <ac:spMk id="5" creationId="{00000000-0008-0000-0000-000045000000}"/>
          </ac:spMkLst>
        </pc:spChg>
      </pc:sldChg>
    </pc:docChg>
  </pc:docChgLst>
  <pc:docChgLst>
    <pc:chgData name="Loretta May Y. Rosario" userId="S::lmyrosario@bpi.com.ph::fe02064f-4370-4ff4-8b40-e24cea319a51" providerId="AD" clId="Web-{BF5695C0-073C-407C-46C2-39D61CA7B4EE}"/>
    <pc:docChg chg="modSld">
      <pc:chgData name="Loretta May Y. Rosario" userId="S::lmyrosario@bpi.com.ph::fe02064f-4370-4ff4-8b40-e24cea319a51" providerId="AD" clId="Web-{BF5695C0-073C-407C-46C2-39D61CA7B4EE}" dt="2023-07-12T00:02:25.638" v="193" actId="20577"/>
      <pc:docMkLst>
        <pc:docMk/>
      </pc:docMkLst>
      <pc:sldChg chg="addSp delSp modSp modCm">
        <pc:chgData name="Loretta May Y. Rosario" userId="S::lmyrosario@bpi.com.ph::fe02064f-4370-4ff4-8b40-e24cea319a51" providerId="AD" clId="Web-{BF5695C0-073C-407C-46C2-39D61CA7B4EE}" dt="2023-07-12T00:02:25.638" v="193" actId="20577"/>
        <pc:sldMkLst>
          <pc:docMk/>
          <pc:sldMk cId="3677626728" sldId="256"/>
        </pc:sldMkLst>
        <pc:spChg chg="mod">
          <ac:chgData name="Loretta May Y. Rosario" userId="S::lmyrosario@bpi.com.ph::fe02064f-4370-4ff4-8b40-e24cea319a51" providerId="AD" clId="Web-{BF5695C0-073C-407C-46C2-39D61CA7B4EE}" dt="2023-07-12T00:01:29.074" v="184" actId="20577"/>
          <ac:spMkLst>
            <pc:docMk/>
            <pc:sldMk cId="3677626728" sldId="256"/>
            <ac:spMk id="5" creationId="{00000000-0008-0000-0000-000045000000}"/>
          </ac:spMkLst>
        </pc:spChg>
        <pc:spChg chg="mod">
          <ac:chgData name="Loretta May Y. Rosario" userId="S::lmyrosario@bpi.com.ph::fe02064f-4370-4ff4-8b40-e24cea319a51" providerId="AD" clId="Web-{BF5695C0-073C-407C-46C2-39D61CA7B4EE}" dt="2023-07-12T00:02:25.638" v="193" actId="20577"/>
          <ac:spMkLst>
            <pc:docMk/>
            <pc:sldMk cId="3677626728" sldId="256"/>
            <ac:spMk id="6" creationId="{00000000-0008-0000-0000-000045000000}"/>
          </ac:spMkLst>
        </pc:spChg>
        <pc:spChg chg="add del mod">
          <ac:chgData name="Loretta May Y. Rosario" userId="S::lmyrosario@bpi.com.ph::fe02064f-4370-4ff4-8b40-e24cea319a51" providerId="AD" clId="Web-{BF5695C0-073C-407C-46C2-39D61CA7B4EE}" dt="2023-07-11T23:44:28.705" v="87"/>
          <ac:spMkLst>
            <pc:docMk/>
            <pc:sldMk cId="3677626728" sldId="256"/>
            <ac:spMk id="9" creationId="{9BF3D511-AB19-DFBF-1BBD-A00C2DD3CE21}"/>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BF5695C0-073C-407C-46C2-39D61CA7B4EE}" dt="2023-07-12T00:01:17.761" v="182"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BF5695C0-073C-407C-46C2-39D61CA7B4EE}" dt="2023-07-12T00:01:17.761" v="182"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BF5695C0-073C-407C-46C2-39D61CA7B4EE}" dt="2023-07-12T00:02:03.372" v="189"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BF5695C0-073C-407C-46C2-39D61CA7B4EE}" dt="2023-07-11T23:47:48.634" v="17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BF5695C0-073C-407C-46C2-39D61CA7B4EE}" dt="2023-07-12T00:02:03.372" v="18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BF5695C0-073C-407C-46C2-39D61CA7B4EE}" dt="2023-07-12T00:02:03.372" v="189"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BF5695C0-073C-407C-46C2-39D61CA7B4EE}" dt="2023-07-12T00:01:17.761" v="182"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03F787A9-6B4D-9DFB-80AB-ADC1FDFA09BB}"/>
    <pc:docChg chg="modSld">
      <pc:chgData name="Jaymee Olivia R. Comia" userId="S::jorcomia@bpi.com.ph::2079e24d-6a27-45ca-8297-e6fda31c4683" providerId="AD" clId="Web-{03F787A9-6B4D-9DFB-80AB-ADC1FDFA09BB}" dt="2023-07-23T23:21:16.684" v="180" actId="20577"/>
      <pc:docMkLst>
        <pc:docMk/>
      </pc:docMkLst>
      <pc:sldChg chg="modSp modCm">
        <pc:chgData name="Jaymee Olivia R. Comia" userId="S::jorcomia@bpi.com.ph::2079e24d-6a27-45ca-8297-e6fda31c4683" providerId="AD" clId="Web-{03F787A9-6B4D-9DFB-80AB-ADC1FDFA09BB}" dt="2023-07-23T23:21:16.684" v="180" actId="20577"/>
        <pc:sldMkLst>
          <pc:docMk/>
          <pc:sldMk cId="3677626728" sldId="256"/>
        </pc:sldMkLst>
        <pc:spChg chg="mod">
          <ac:chgData name="Jaymee Olivia R. Comia" userId="S::jorcomia@bpi.com.ph::2079e24d-6a27-45ca-8297-e6fda31c4683" providerId="AD" clId="Web-{03F787A9-6B4D-9DFB-80AB-ADC1FDFA09BB}" dt="2023-07-23T22:39:07.296" v="0" actId="20577"/>
          <ac:spMkLst>
            <pc:docMk/>
            <pc:sldMk cId="3677626728" sldId="256"/>
            <ac:spMk id="5" creationId="{00000000-0008-0000-0000-000045000000}"/>
          </ac:spMkLst>
        </pc:spChg>
        <pc:spChg chg="mod">
          <ac:chgData name="Jaymee Olivia R. Comia" userId="S::jorcomia@bpi.com.ph::2079e24d-6a27-45ca-8297-e6fda31c4683" providerId="AD" clId="Web-{03F787A9-6B4D-9DFB-80AB-ADC1FDFA09BB}" dt="2023-07-23T23:21:16.684" v="18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3F787A9-6B4D-9DFB-80AB-ADC1FDFA09BB}" dt="2023-07-23T23:18:25.913" v="178" actId="20577"/>
              <pc2:cmMkLst xmlns:pc2="http://schemas.microsoft.com/office/powerpoint/2019/9/main/command">
                <pc:docMk/>
                <pc:sldMk cId="3677626728" sldId="256"/>
                <pc2:cmMk id="{9A259C23-7721-4047-A01C-83F588856A0E}"/>
              </pc2:cmMkLst>
            </pc226:cmChg>
            <pc226:cmChg xmlns:pc226="http://schemas.microsoft.com/office/powerpoint/2022/06/main/command" chg="mod">
              <pc226:chgData name="Jaymee Olivia R. Comia" userId="S::jorcomia@bpi.com.ph::2079e24d-6a27-45ca-8297-e6fda31c4683" providerId="AD" clId="Web-{03F787A9-6B4D-9DFB-80AB-ADC1FDFA09BB}" dt="2023-07-23T23:21:15.105" v="179"/>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03F787A9-6B4D-9DFB-80AB-ADC1FDFA09BB}" dt="2023-07-23T23:18:25.913" v="17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03F787A9-6B4D-9DFB-80AB-ADC1FDFA09BB}" dt="2023-07-23T23:18:25.913" v="178" actId="20577"/>
              <pc2:cmMkLst xmlns:pc2="http://schemas.microsoft.com/office/powerpoint/2019/9/main/command">
                <pc:docMk/>
                <pc:sldMk cId="3677626728" sldId="256"/>
                <pc2:cmMk id="{754BCEE8-CEF9-4EAA-B56D-66863C9F51BB}"/>
              </pc2:cmMkLst>
            </pc226:cmChg>
          </p:ext>
        </pc:extLst>
      </pc:sldChg>
    </pc:docChg>
  </pc:docChgLst>
  <pc:docChgLst>
    <pc:chgData name="Loretta May Y. Rosario" userId="S::lmyrosario@bpi.com.ph::fe02064f-4370-4ff4-8b40-e24cea319a51" providerId="AD" clId="Web-{E71E28D7-22AB-438D-1E9D-823499BAAE85}"/>
    <pc:docChg chg="modSld">
      <pc:chgData name="Loretta May Y. Rosario" userId="S::lmyrosario@bpi.com.ph::fe02064f-4370-4ff4-8b40-e24cea319a51" providerId="AD" clId="Web-{E71E28D7-22AB-438D-1E9D-823499BAAE85}" dt="2023-07-13T00:07:01.397" v="220"/>
      <pc:docMkLst>
        <pc:docMk/>
      </pc:docMkLst>
      <pc:sldChg chg="modSp modCm">
        <pc:chgData name="Loretta May Y. Rosario" userId="S::lmyrosario@bpi.com.ph::fe02064f-4370-4ff4-8b40-e24cea319a51" providerId="AD" clId="Web-{E71E28D7-22AB-438D-1E9D-823499BAAE85}" dt="2023-07-13T00:07:01.397" v="220"/>
        <pc:sldMkLst>
          <pc:docMk/>
          <pc:sldMk cId="3677626728" sldId="256"/>
        </pc:sldMkLst>
        <pc:spChg chg="mod">
          <ac:chgData name="Loretta May Y. Rosario" userId="S::lmyrosario@bpi.com.ph::fe02064f-4370-4ff4-8b40-e24cea319a51" providerId="AD" clId="Web-{E71E28D7-22AB-438D-1E9D-823499BAAE85}" dt="2023-07-13T00:02:04.638" v="140" actId="20577"/>
          <ac:spMkLst>
            <pc:docMk/>
            <pc:sldMk cId="3677626728" sldId="256"/>
            <ac:spMk id="5" creationId="{00000000-0008-0000-0000-000045000000}"/>
          </ac:spMkLst>
        </pc:spChg>
        <pc:spChg chg="mod">
          <ac:chgData name="Loretta May Y. Rosario" userId="S::lmyrosario@bpi.com.ph::fe02064f-4370-4ff4-8b40-e24cea319a51" providerId="AD" clId="Web-{E71E28D7-22AB-438D-1E9D-823499BAAE85}" dt="2023-07-13T00:06:46.490" v="2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E71E28D7-22AB-438D-1E9D-823499BAAE85}" dt="2023-07-13T00:06:39.287" v="218"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E71E28D7-22AB-438D-1E9D-823499BAAE85}" dt="2023-07-13T00:02:02.732" v="138"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E71E28D7-22AB-438D-1E9D-823499BAAE85}" dt="2023-07-13T00:06:39.287" v="21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E71E28D7-22AB-438D-1E9D-823499BAAE85}" dt="2023-07-13T00:07:01.397" v="220"/>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E71E28D7-22AB-438D-1E9D-823499BAAE85}" dt="2023-07-13T00:06:39.287" v="21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E71E28D7-22AB-438D-1E9D-823499BAAE85}" dt="2023-07-13T00:06:39.287" v="218"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E71E28D7-22AB-438D-1E9D-823499BAAE85}" dt="2023-07-13T00:06:39.287" v="218"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DECECB3A-588E-76CE-8CBB-DD6117F4C93B}"/>
    <pc:docChg chg="modSld">
      <pc:chgData name="Evangeline Faye D. Abengoza" userId="S::efdabengoza@bpi.com.ph::4ff76b4a-d660-4a5f-a3e9-f1e2fb468c87" providerId="AD" clId="Web-{DECECB3A-588E-76CE-8CBB-DD6117F4C93B}" dt="2023-06-20T00:28:25.164" v="26" actId="20577"/>
      <pc:docMkLst>
        <pc:docMk/>
      </pc:docMkLst>
      <pc:sldChg chg="modSp modCm">
        <pc:chgData name="Evangeline Faye D. Abengoza" userId="S::efdabengoza@bpi.com.ph::4ff76b4a-d660-4a5f-a3e9-f1e2fb468c87" providerId="AD" clId="Web-{DECECB3A-588E-76CE-8CBB-DD6117F4C93B}" dt="2023-06-20T00:28:25.164" v="26" actId="20577"/>
        <pc:sldMkLst>
          <pc:docMk/>
          <pc:sldMk cId="3677626728" sldId="256"/>
        </pc:sldMkLst>
        <pc:spChg chg="mod">
          <ac:chgData name="Evangeline Faye D. Abengoza" userId="S::efdabengoza@bpi.com.ph::4ff76b4a-d660-4a5f-a3e9-f1e2fb468c87" providerId="AD" clId="Web-{DECECB3A-588E-76CE-8CBB-DD6117F4C93B}" dt="2023-06-20T00:28:25.164" v="26"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Evangeline Faye D. Abengoza" userId="S::efdabengoza@bpi.com.ph::4ff76b4a-d660-4a5f-a3e9-f1e2fb468c87" providerId="AD" clId="Web-{DECECB3A-588E-76CE-8CBB-DD6117F4C93B}" dt="2023-06-20T00:28:24.320" v="25" actId="20577"/>
              <pc2:cmMkLst xmlns:pc2="http://schemas.microsoft.com/office/powerpoint/2019/9/main/command">
                <pc:docMk/>
                <pc:sldMk cId="3677626728" sldId="256"/>
                <pc2:cmMk id="{68C6B523-6B1C-42D5-85BA-4A8804CD4B88}"/>
              </pc2:cmMkLst>
            </pc226:cmChg>
            <pc226:cmChg xmlns:pc226="http://schemas.microsoft.com/office/powerpoint/2022/06/main/command" chg="mod">
              <pc226:chgData name="Evangeline Faye D. Abengoza" userId="S::efdabengoza@bpi.com.ph::4ff76b4a-d660-4a5f-a3e9-f1e2fb468c87" providerId="AD" clId="Web-{DECECB3A-588E-76CE-8CBB-DD6117F4C93B}" dt="2023-06-20T00:28:24.320" v="25"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Evangeline Faye D. Abengoza" userId="S::efdabengoza@bpi.com.ph::4ff76b4a-d660-4a5f-a3e9-f1e2fb468c87" providerId="AD" clId="Web-{DECECB3A-588E-76CE-8CBB-DD6117F4C93B}" dt="2023-06-20T00:28:24.320" v="25" actId="20577"/>
              <pc2:cmMkLst xmlns:pc2="http://schemas.microsoft.com/office/powerpoint/2019/9/main/command">
                <pc:docMk/>
                <pc:sldMk cId="3677626728" sldId="256"/>
                <pc2:cmMk id="{871896B5-1B6D-43C3-9C1C-58824C3995D9}"/>
              </pc2:cmMkLst>
            </pc226:cmChg>
          </p:ext>
        </pc:extLst>
      </pc:sldChg>
    </pc:docChg>
  </pc:docChgLst>
  <pc:docChgLst>
    <pc:chgData name="Jose Rafael B. Jereza Vi" userId="bbab206c-414b-4214-91b9-42bbaba5d4e1" providerId="ADAL" clId="{65A0BB5C-AF25-439D-9992-C064E02F14CF}"/>
    <pc:docChg chg="undo custSel modSld">
      <pc:chgData name="Jose Rafael B. Jereza Vi" userId="bbab206c-414b-4214-91b9-42bbaba5d4e1" providerId="ADAL" clId="{65A0BB5C-AF25-439D-9992-C064E02F14CF}" dt="2023-07-30T15:24:59.286" v="836" actId="20577"/>
      <pc:docMkLst>
        <pc:docMk/>
      </pc:docMkLst>
      <pc:sldChg chg="addSp delSp modSp mod modCm">
        <pc:chgData name="Jose Rafael B. Jereza Vi" userId="bbab206c-414b-4214-91b9-42bbaba5d4e1" providerId="ADAL" clId="{65A0BB5C-AF25-439D-9992-C064E02F14CF}" dt="2023-07-30T15:24:59.286" v="836" actId="20577"/>
        <pc:sldMkLst>
          <pc:docMk/>
          <pc:sldMk cId="3677626728" sldId="256"/>
        </pc:sldMkLst>
        <pc:spChg chg="mod">
          <ac:chgData name="Jose Rafael B. Jereza Vi" userId="bbab206c-414b-4214-91b9-42bbaba5d4e1" providerId="ADAL" clId="{65A0BB5C-AF25-439D-9992-C064E02F14CF}" dt="2023-07-26T22:54:44.870" v="0" actId="207"/>
          <ac:spMkLst>
            <pc:docMk/>
            <pc:sldMk cId="3677626728" sldId="256"/>
            <ac:spMk id="4" creationId="{00000000-0008-0000-0000-000045000000}"/>
          </ac:spMkLst>
        </pc:spChg>
        <pc:spChg chg="mod">
          <ac:chgData name="Jose Rafael B. Jereza Vi" userId="bbab206c-414b-4214-91b9-42bbaba5d4e1" providerId="ADAL" clId="{65A0BB5C-AF25-439D-9992-C064E02F14CF}" dt="2023-07-30T15:24:59.286" v="836" actId="20577"/>
          <ac:spMkLst>
            <pc:docMk/>
            <pc:sldMk cId="3677626728" sldId="256"/>
            <ac:spMk id="5" creationId="{00000000-0008-0000-0000-000045000000}"/>
          </ac:spMkLst>
        </pc:spChg>
        <pc:spChg chg="mod">
          <ac:chgData name="Jose Rafael B. Jereza Vi" userId="bbab206c-414b-4214-91b9-42bbaba5d4e1" providerId="ADAL" clId="{65A0BB5C-AF25-439D-9992-C064E02F14CF}" dt="2023-07-30T15:21:44.613" v="833" actId="207"/>
          <ac:spMkLst>
            <pc:docMk/>
            <pc:sldMk cId="3677626728" sldId="256"/>
            <ac:spMk id="6" creationId="{00000000-0008-0000-0000-000045000000}"/>
          </ac:spMkLst>
        </pc:spChg>
        <pc:spChg chg="mod">
          <ac:chgData name="Jose Rafael B. Jereza Vi" userId="bbab206c-414b-4214-91b9-42bbaba5d4e1" providerId="ADAL" clId="{65A0BB5C-AF25-439D-9992-C064E02F14CF}" dt="2023-07-26T22:54:44.870" v="0" actId="207"/>
          <ac:spMkLst>
            <pc:docMk/>
            <pc:sldMk cId="3677626728" sldId="256"/>
            <ac:spMk id="8" creationId="{00000000-0000-0000-0000-000000000000}"/>
          </ac:spMkLst>
        </pc:spChg>
        <pc:spChg chg="add mod">
          <ac:chgData name="Jose Rafael B. Jereza Vi" userId="bbab206c-414b-4214-91b9-42bbaba5d4e1" providerId="ADAL" clId="{65A0BB5C-AF25-439D-9992-C064E02F14CF}" dt="2023-07-28T00:09:14.676" v="10"/>
          <ac:spMkLst>
            <pc:docMk/>
            <pc:sldMk cId="3677626728" sldId="256"/>
            <ac:spMk id="9" creationId="{972A8C23-01DE-C0B8-400D-96BC3303B6E1}"/>
          </ac:spMkLst>
        </pc:spChg>
        <pc:spChg chg="mod">
          <ac:chgData name="Jose Rafael B. Jereza Vi" userId="bbab206c-414b-4214-91b9-42bbaba5d4e1" providerId="ADAL" clId="{65A0BB5C-AF25-439D-9992-C064E02F14CF}" dt="2023-07-26T22:54:44.870" v="0" actId="207"/>
          <ac:spMkLst>
            <pc:docMk/>
            <pc:sldMk cId="3677626728" sldId="256"/>
            <ac:spMk id="13" creationId="{00000000-0000-0000-0000-000000000000}"/>
          </ac:spMkLst>
        </pc:spChg>
        <pc:spChg chg="mod">
          <ac:chgData name="Jose Rafael B. Jereza Vi" userId="bbab206c-414b-4214-91b9-42bbaba5d4e1" providerId="ADAL" clId="{65A0BB5C-AF25-439D-9992-C064E02F14CF}" dt="2023-07-30T15:20:51.484" v="818" actId="20577"/>
          <ac:spMkLst>
            <pc:docMk/>
            <pc:sldMk cId="3677626728" sldId="256"/>
            <ac:spMk id="15" creationId="{00000000-0008-0000-0000-000045000000}"/>
          </ac:spMkLst>
        </pc:spChg>
        <pc:spChg chg="mod">
          <ac:chgData name="Jose Rafael B. Jereza Vi" userId="bbab206c-414b-4214-91b9-42bbaba5d4e1" providerId="ADAL" clId="{65A0BB5C-AF25-439D-9992-C064E02F14CF}" dt="2023-07-26T22:54:44.870" v="0" actId="207"/>
          <ac:spMkLst>
            <pc:docMk/>
            <pc:sldMk cId="3677626728" sldId="256"/>
            <ac:spMk id="16" creationId="{F591C9EA-024D-B942-9EF5-8C7B5738686A}"/>
          </ac:spMkLst>
        </pc:spChg>
        <pc:spChg chg="mod">
          <ac:chgData name="Jose Rafael B. Jereza Vi" userId="bbab206c-414b-4214-91b9-42bbaba5d4e1" providerId="ADAL" clId="{65A0BB5C-AF25-439D-9992-C064E02F14CF}" dt="2023-07-26T22:54:44.870" v="0" actId="207"/>
          <ac:spMkLst>
            <pc:docMk/>
            <pc:sldMk cId="3677626728" sldId="256"/>
            <ac:spMk id="18" creationId="{93C5FA8B-40F8-684A-BDF7-8F2D474AD290}"/>
          </ac:spMkLst>
        </pc:spChg>
        <pc:graphicFrameChg chg="add del mod">
          <ac:chgData name="Jose Rafael B. Jereza Vi" userId="bbab206c-414b-4214-91b9-42bbaba5d4e1" providerId="ADAL" clId="{65A0BB5C-AF25-439D-9992-C064E02F14CF}" dt="2023-07-30T15:21:10.561" v="824" actId="14100"/>
          <ac:graphicFrameMkLst>
            <pc:docMk/>
            <pc:sldMk cId="3677626728" sldId="256"/>
            <ac:graphicFrameMk id="2" creationId="{00000000-0008-0000-0000-000003000000}"/>
          </ac:graphicFrameMkLst>
        </pc:graphicFrameChg>
        <pc:graphicFrameChg chg="add del mod">
          <ac:chgData name="Jose Rafael B. Jereza Vi" userId="bbab206c-414b-4214-91b9-42bbaba5d4e1" providerId="ADAL" clId="{65A0BB5C-AF25-439D-9992-C064E02F14CF}" dt="2023-07-30T15:21:19.337" v="828" actId="14100"/>
          <ac:graphicFrameMkLst>
            <pc:docMk/>
            <pc:sldMk cId="3677626728" sldId="256"/>
            <ac:graphicFrameMk id="7" creationId="{00000000-0008-0000-0000-000007000000}"/>
          </ac:graphicFrameMkLst>
        </pc:graphicFrameChg>
        <pc:graphicFrameChg chg="mod">
          <ac:chgData name="Jose Rafael B. Jereza Vi" userId="bbab206c-414b-4214-91b9-42bbaba5d4e1" providerId="ADAL" clId="{65A0BB5C-AF25-439D-9992-C064E02F14CF}" dt="2023-07-26T22:54:44.870" v="0" actId="207"/>
          <ac:graphicFrameMkLst>
            <pc:docMk/>
            <pc:sldMk cId="3677626728" sldId="256"/>
            <ac:graphicFrameMk id="9" creationId="{00000000-0008-0000-0000-000003000000}"/>
          </ac:graphicFrameMkLst>
        </pc:graphicFrameChg>
        <pc:graphicFrameChg chg="add del mod">
          <ac:chgData name="Jose Rafael B. Jereza Vi" userId="bbab206c-414b-4214-91b9-42bbaba5d4e1" providerId="ADAL" clId="{65A0BB5C-AF25-439D-9992-C064E02F14CF}" dt="2023-07-30T15:20:53.744" v="819" actId="478"/>
          <ac:graphicFrameMkLst>
            <pc:docMk/>
            <pc:sldMk cId="3677626728" sldId="256"/>
            <ac:graphicFrameMk id="10" creationId="{00000000-0008-0000-0000-000003000000}"/>
          </ac:graphicFrameMkLst>
        </pc:graphicFrameChg>
        <pc:graphicFrameChg chg="mod">
          <ac:chgData name="Jose Rafael B. Jereza Vi" userId="bbab206c-414b-4214-91b9-42bbaba5d4e1" providerId="ADAL" clId="{65A0BB5C-AF25-439D-9992-C064E02F14CF}" dt="2023-07-26T22:54:44.870" v="0" actId="207"/>
          <ac:graphicFrameMkLst>
            <pc:docMk/>
            <pc:sldMk cId="3677626728" sldId="256"/>
            <ac:graphicFrameMk id="10" creationId="{00000000-0008-0000-0000-000007000000}"/>
          </ac:graphicFrameMkLst>
        </pc:graphicFrameChg>
        <pc:graphicFrameChg chg="add del mod">
          <ac:chgData name="Jose Rafael B. Jereza Vi" userId="bbab206c-414b-4214-91b9-42bbaba5d4e1" providerId="ADAL" clId="{65A0BB5C-AF25-439D-9992-C064E02F14CF}" dt="2023-07-30T15:21:12.092" v="825" actId="478"/>
          <ac:graphicFrameMkLst>
            <pc:docMk/>
            <pc:sldMk cId="3677626728" sldId="256"/>
            <ac:graphicFrameMk id="11" creationId="{00000000-0008-0000-0000-000007000000}"/>
          </ac:graphicFrameMkLst>
        </pc:graphicFrameChg>
        <pc:graphicFrameChg chg="mod">
          <ac:chgData name="Jose Rafael B. Jereza Vi" userId="bbab206c-414b-4214-91b9-42bbaba5d4e1" providerId="ADAL" clId="{65A0BB5C-AF25-439D-9992-C064E02F14CF}" dt="2023-07-26T22:54:44.870" v="0" actId="207"/>
          <ac:graphicFrameMkLst>
            <pc:docMk/>
            <pc:sldMk cId="3677626728" sldId="256"/>
            <ac:graphicFrameMk id="23" creationId="{19C7D6DB-1781-7959-E64C-154B52345002}"/>
          </ac:graphicFrameMkLst>
        </pc:graphicFrameChg>
        <pc:graphicFrameChg chg="mod">
          <ac:chgData name="Jose Rafael B. Jereza Vi" userId="bbab206c-414b-4214-91b9-42bbaba5d4e1" providerId="ADAL" clId="{65A0BB5C-AF25-439D-9992-C064E02F14CF}" dt="2023-07-26T22:54:44.870" v="0" actId="207"/>
          <ac:graphicFrameMkLst>
            <pc:docMk/>
            <pc:sldMk cId="3677626728" sldId="256"/>
            <ac:graphicFrameMk id="24" creationId="{44D99850-C7FD-3CA8-E2D4-CC4F9FB2496F}"/>
          </ac:graphicFrameMkLst>
        </pc:graphicFrameChg>
        <pc:graphicFrameChg chg="mod">
          <ac:chgData name="Jose Rafael B. Jereza Vi" userId="bbab206c-414b-4214-91b9-42bbaba5d4e1" providerId="ADAL" clId="{65A0BB5C-AF25-439D-9992-C064E02F14CF}" dt="2023-07-30T15:21:39.700" v="831"/>
          <ac:graphicFrameMkLst>
            <pc:docMk/>
            <pc:sldMk cId="3677626728" sldId="256"/>
            <ac:graphicFrameMk id="27" creationId="{76C495A3-B79B-7C37-BAD5-7B6D91CBFBE9}"/>
          </ac:graphicFrameMkLst>
        </pc:graphicFrameChg>
        <pc:graphicFrameChg chg="mod">
          <ac:chgData name="Jose Rafael B. Jereza Vi" userId="bbab206c-414b-4214-91b9-42bbaba5d4e1" providerId="ADAL" clId="{65A0BB5C-AF25-439D-9992-C064E02F14CF}" dt="2023-07-30T15:21:31.638" v="830"/>
          <ac:graphicFrameMkLst>
            <pc:docMk/>
            <pc:sldMk cId="3677626728" sldId="256"/>
            <ac:graphicFrameMk id="29" creationId="{68A0BA0E-B172-5FC8-5045-36AFA678BDBD}"/>
          </ac:graphicFrameMkLst>
        </pc:graphicFrameChg>
        <pc:picChg chg="mod">
          <ac:chgData name="Jose Rafael B. Jereza Vi" userId="bbab206c-414b-4214-91b9-42bbaba5d4e1" providerId="ADAL" clId="{65A0BB5C-AF25-439D-9992-C064E02F14CF}" dt="2023-07-26T22:54:44.870" v="0" actId="207"/>
          <ac:picMkLst>
            <pc:docMk/>
            <pc:sldMk cId="3677626728" sldId="256"/>
            <ac:picMk id="3" creationId="{102D0CE7-A196-B446-81CB-1FD077453D6B}"/>
          </ac:picMkLst>
        </pc:picChg>
        <pc:picChg chg="mod">
          <ac:chgData name="Jose Rafael B. Jereza Vi" userId="bbab206c-414b-4214-91b9-42bbaba5d4e1" providerId="ADAL" clId="{65A0BB5C-AF25-439D-9992-C064E02F14CF}" dt="2023-07-26T22:54:44.870" v="0" actId="207"/>
          <ac:picMkLst>
            <pc:docMk/>
            <pc:sldMk cId="3677626728" sldId="256"/>
            <ac:picMk id="17" creationId="{13C6F199-94D1-B04D-A060-61324E01CA4E}"/>
          </ac:picMkLst>
        </pc:pic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65A0BB5C-AF25-439D-9992-C064E02F14CF}" dt="2023-07-30T15:24:59.286" v="836"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65A0BB5C-AF25-439D-9992-C064E02F14CF}" dt="2023-07-30T15:24:59.286" v="836" actId="20577"/>
              <pc2:cmMkLst xmlns:pc2="http://schemas.microsoft.com/office/powerpoint/2019/9/main/command">
                <pc:docMk/>
                <pc:sldMk cId="3677626728" sldId="256"/>
                <pc2:cmMk id="{6DE8ECC5-7C09-433A-9763-DED9851C4B5F}"/>
              </pc2:cmMkLst>
            </pc226:cmChg>
          </p:ext>
        </pc:extLst>
      </pc:sldChg>
    </pc:docChg>
  </pc:docChgLst>
  <pc:docChgLst>
    <pc:chgData name="Jaymee Olivia R. Comia" userId="S::jorcomia@bpi.com.ph::2079e24d-6a27-45ca-8297-e6fda31c4683" providerId="AD" clId="Web-{B1E53F6A-DE50-4857-D7CC-B5FD842B3597}"/>
    <pc:docChg chg="modSld">
      <pc:chgData name="Jaymee Olivia R. Comia" userId="S::jorcomia@bpi.com.ph::2079e24d-6a27-45ca-8297-e6fda31c4683" providerId="AD" clId="Web-{B1E53F6A-DE50-4857-D7CC-B5FD842B3597}" dt="2023-07-17T01:05:23.243" v="296"/>
      <pc:docMkLst>
        <pc:docMk/>
      </pc:docMkLst>
      <pc:sldChg chg="addSp delSp modSp modCm">
        <pc:chgData name="Jaymee Olivia R. Comia" userId="S::jorcomia@bpi.com.ph::2079e24d-6a27-45ca-8297-e6fda31c4683" providerId="AD" clId="Web-{B1E53F6A-DE50-4857-D7CC-B5FD842B3597}" dt="2023-07-17T01:05:23.243" v="296"/>
        <pc:sldMkLst>
          <pc:docMk/>
          <pc:sldMk cId="3677626728" sldId="256"/>
        </pc:sldMkLst>
        <pc:spChg chg="mod">
          <ac:chgData name="Jaymee Olivia R. Comia" userId="S::jorcomia@bpi.com.ph::2079e24d-6a27-45ca-8297-e6fda31c4683" providerId="AD" clId="Web-{B1E53F6A-DE50-4857-D7CC-B5FD842B3597}" dt="2023-07-17T01:00:46.405" v="261" actId="20577"/>
          <ac:spMkLst>
            <pc:docMk/>
            <pc:sldMk cId="3677626728" sldId="256"/>
            <ac:spMk id="5" creationId="{00000000-0008-0000-0000-000045000000}"/>
          </ac:spMkLst>
        </pc:spChg>
        <pc:spChg chg="mod">
          <ac:chgData name="Jaymee Olivia R. Comia" userId="S::jorcomia@bpi.com.ph::2079e24d-6a27-45ca-8297-e6fda31c4683" providerId="AD" clId="Web-{B1E53F6A-DE50-4857-D7CC-B5FD842B3597}" dt="2023-07-17T00:24:52.740" v="174" actId="20577"/>
          <ac:spMkLst>
            <pc:docMk/>
            <pc:sldMk cId="3677626728" sldId="256"/>
            <ac:spMk id="6" creationId="{00000000-0008-0000-0000-000045000000}"/>
          </ac:spMkLst>
        </pc:spChg>
        <pc:spChg chg="add del mod">
          <ac:chgData name="Jaymee Olivia R. Comia" userId="S::jorcomia@bpi.com.ph::2079e24d-6a27-45ca-8297-e6fda31c4683" providerId="AD" clId="Web-{B1E53F6A-DE50-4857-D7CC-B5FD842B3597}" dt="2023-07-17T01:05:02.820" v="295"/>
          <ac:spMkLst>
            <pc:docMk/>
            <pc:sldMk cId="3677626728" sldId="256"/>
            <ac:spMk id="7" creationId="{1954011C-1FBE-1823-09B3-BB229F9FFB85}"/>
          </ac:spMkLst>
        </pc:spChg>
        <pc:graphicFrameChg chg="mod modGraphic">
          <ac:chgData name="Jaymee Olivia R. Comia" userId="S::jorcomia@bpi.com.ph::2079e24d-6a27-45ca-8297-e6fda31c4683" providerId="AD" clId="Web-{B1E53F6A-DE50-4857-D7CC-B5FD842B3597}" dt="2023-07-17T01:02:49.285" v="291"/>
          <ac:graphicFrameMkLst>
            <pc:docMk/>
            <pc:sldMk cId="3677626728" sldId="256"/>
            <ac:graphicFrameMk id="27" creationId="{76C495A3-B79B-7C37-BAD5-7B6D91CBFBE9}"/>
          </ac:graphicFrameMkLst>
        </pc:graphicFrameChg>
        <pc:graphicFrameChg chg="mod modGraphic">
          <ac:chgData name="Jaymee Olivia R. Comia" userId="S::jorcomia@bpi.com.ph::2079e24d-6a27-45ca-8297-e6fda31c4683" providerId="AD" clId="Web-{B1E53F6A-DE50-4857-D7CC-B5FD842B3597}" dt="2023-07-17T00:59:12.762" v="249"/>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B1E53F6A-DE50-4857-D7CC-B5FD842B3597}" dt="2023-07-17T01:00:37.452" v="26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aymee Olivia R. Comia" userId="S::jorcomia@bpi.com.ph::2079e24d-6a27-45ca-8297-e6fda31c4683" providerId="AD" clId="Web-{B1E53F6A-DE50-4857-D7CC-B5FD842B3597}" dt="2023-07-17T01:00:37.452" v="26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aymee Olivia R. Comia" userId="S::jorcomia@bpi.com.ph::2079e24d-6a27-45ca-8297-e6fda31c4683" providerId="AD" clId="Web-{B1E53F6A-DE50-4857-D7CC-B5FD842B3597}" dt="2023-07-17T01:05:23.243" v="296"/>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B1E53F6A-DE50-4857-D7CC-B5FD842B3597}" dt="2023-07-17T00:28:06.653" v="175"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B1E53F6A-DE50-4857-D7CC-B5FD842B3597}" dt="2023-07-17T00:28:06.653" v="175"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Jaymee Olivia R. Comia" userId="S::jorcomia@bpi.com.ph::2079e24d-6a27-45ca-8297-e6fda31c4683" providerId="AD" clId="Web-{B1E53F6A-DE50-4857-D7CC-B5FD842B3597}" dt="2023-07-17T01:00:37.452" v="260" actId="20577"/>
              <pc2:cmMkLst xmlns:pc2="http://schemas.microsoft.com/office/powerpoint/2019/9/main/command">
                <pc:docMk/>
                <pc:sldMk cId="3677626728" sldId="256"/>
                <pc2:cmMk id="{DE2CAAEF-2BD7-4FA7-993E-F69F2C0016D9}"/>
              </pc2:cmMkLst>
            </pc226:cmChg>
          </p:ext>
        </pc:extLst>
      </pc:sldChg>
    </pc:docChg>
  </pc:docChgLst>
  <pc:docChgLst>
    <pc:chgData name="Jose Rafael B. Jereza Vi" userId="S::jrbjerezavi@bpi.com.ph::bbab206c-414b-4214-91b9-42bbaba5d4e1" providerId="AD" clId="Web-{12C44330-06FF-C38B-1764-2BEC47EF56F8}"/>
    <pc:docChg chg="modSld">
      <pc:chgData name="Jose Rafael B. Jereza Vi" userId="S::jrbjerezavi@bpi.com.ph::bbab206c-414b-4214-91b9-42bbaba5d4e1" providerId="AD" clId="Web-{12C44330-06FF-C38B-1764-2BEC47EF56F8}" dt="2023-07-10T00:05:03.334" v="2" actId="20577"/>
      <pc:docMkLst>
        <pc:docMk/>
      </pc:docMkLst>
      <pc:sldChg chg="modSp modCm">
        <pc:chgData name="Jose Rafael B. Jereza Vi" userId="S::jrbjerezavi@bpi.com.ph::bbab206c-414b-4214-91b9-42bbaba5d4e1" providerId="AD" clId="Web-{12C44330-06FF-C38B-1764-2BEC47EF56F8}" dt="2023-07-10T00:05:03.334" v="2" actId="20577"/>
        <pc:sldMkLst>
          <pc:docMk/>
          <pc:sldMk cId="3677626728" sldId="256"/>
        </pc:sldMkLst>
        <pc:spChg chg="mod">
          <ac:chgData name="Jose Rafael B. Jereza Vi" userId="S::jrbjerezavi@bpi.com.ph::bbab206c-414b-4214-91b9-42bbaba5d4e1" providerId="AD" clId="Web-{12C44330-06FF-C38B-1764-2BEC47EF56F8}" dt="2023-07-10T00:05:03.334" v="2"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S::jrbjerezavi@bpi.com.ph::bbab206c-414b-4214-91b9-42bbaba5d4e1" providerId="AD" clId="Web-{12C44330-06FF-C38B-1764-2BEC47EF56F8}" dt="2023-07-10T00:04:59.678" v="0" actId="20577"/>
              <pc2:cmMkLst xmlns:pc2="http://schemas.microsoft.com/office/powerpoint/2019/9/main/command">
                <pc:docMk/>
                <pc:sldMk cId="3677626728" sldId="256"/>
                <pc2:cmMk id="{22E3423D-2DCC-4051-A274-F36E8D013F74}"/>
              </pc2:cmMkLst>
            </pc226:cmChg>
            <pc226:cmChg xmlns:pc226="http://schemas.microsoft.com/office/powerpoint/2022/06/main/command" chg="mod">
              <pc226:chgData name="Jose Rafael B. Jereza Vi" userId="S::jrbjerezavi@bpi.com.ph::bbab206c-414b-4214-91b9-42bbaba5d4e1" providerId="AD" clId="Web-{12C44330-06FF-C38B-1764-2BEC47EF56F8}" dt="2023-07-10T00:04:59.678" v="0"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S::jrbjerezavi@bpi.com.ph::bbab206c-414b-4214-91b9-42bbaba5d4e1" providerId="AD" clId="Web-{12C44330-06FF-C38B-1764-2BEC47EF56F8}" dt="2023-07-10T00:04:59.678" v="0"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S::jrbjerezavi@bpi.com.ph::bbab206c-414b-4214-91b9-42bbaba5d4e1" providerId="AD" clId="Web-{12C44330-06FF-C38B-1764-2BEC47EF56F8}" dt="2023-07-10T00:04:59.678" v="0"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S::jrbjerezavi@bpi.com.ph::bbab206c-414b-4214-91b9-42bbaba5d4e1" providerId="AD" clId="Web-{12C44330-06FF-C38B-1764-2BEC47EF56F8}" dt="2023-07-10T00:04:59.678" v="0" actId="20577"/>
              <pc2:cmMkLst xmlns:pc2="http://schemas.microsoft.com/office/powerpoint/2019/9/main/command">
                <pc:docMk/>
                <pc:sldMk cId="3677626728" sldId="256"/>
                <pc2:cmMk id="{DE2CAAEF-2BD7-4FA7-993E-F69F2C0016D9}"/>
              </pc2:cmMkLst>
            </pc226:cmChg>
          </p:ext>
        </pc:extLst>
      </pc:sldChg>
    </pc:docChg>
  </pc:docChgLst>
  <pc:docChgLst>
    <pc:chgData name="Evangeline Faye D. Abengoza" userId="S::efdabengoza@bpi.com.ph::4ff76b4a-d660-4a5f-a3e9-f1e2fb468c87" providerId="AD" clId="Web-{ADE8AF9F-3D62-4EC7-F5D5-C9F6BF6AB472}"/>
    <pc:docChg chg="modSld">
      <pc:chgData name="Evangeline Faye D. Abengoza" userId="S::efdabengoza@bpi.com.ph::4ff76b4a-d660-4a5f-a3e9-f1e2fb468c87" providerId="AD" clId="Web-{ADE8AF9F-3D62-4EC7-F5D5-C9F6BF6AB472}" dt="2023-06-15T00:12:20.954" v="372"/>
      <pc:docMkLst>
        <pc:docMk/>
      </pc:docMkLst>
      <pc:sldChg chg="modSp addCm delCm modCm">
        <pc:chgData name="Evangeline Faye D. Abengoza" userId="S::efdabengoza@bpi.com.ph::4ff76b4a-d660-4a5f-a3e9-f1e2fb468c87" providerId="AD" clId="Web-{ADE8AF9F-3D62-4EC7-F5D5-C9F6BF6AB472}" dt="2023-06-15T00:12:20.954" v="372"/>
        <pc:sldMkLst>
          <pc:docMk/>
          <pc:sldMk cId="3677626728" sldId="256"/>
        </pc:sldMkLst>
        <pc:spChg chg="mod">
          <ac:chgData name="Evangeline Faye D. Abengoza" userId="S::efdabengoza@bpi.com.ph::4ff76b4a-d660-4a5f-a3e9-f1e2fb468c87" providerId="AD" clId="Web-{ADE8AF9F-3D62-4EC7-F5D5-C9F6BF6AB472}" dt="2023-06-15T00:07:38.903" v="347" actId="20577"/>
          <ac:spMkLst>
            <pc:docMk/>
            <pc:sldMk cId="3677626728" sldId="256"/>
            <ac:spMk id="5" creationId="{00000000-0008-0000-0000-000045000000}"/>
          </ac:spMkLst>
        </pc:spChg>
        <pc:spChg chg="mod">
          <ac:chgData name="Evangeline Faye D. Abengoza" userId="S::efdabengoza@bpi.com.ph::4ff76b4a-d660-4a5f-a3e9-f1e2fb468c87" providerId="AD" clId="Web-{ADE8AF9F-3D62-4EC7-F5D5-C9F6BF6AB472}" dt="2023-06-15T00:11:05.937" v="371" actId="20577"/>
          <ac:spMkLst>
            <pc:docMk/>
            <pc:sldMk cId="3677626728" sldId="256"/>
            <ac:spMk id="6" creationId="{00000000-0008-0000-0000-000045000000}"/>
          </ac:spMkLst>
        </pc:spChg>
        <pc:graphicFrameChg chg="mod">
          <ac:chgData name="Evangeline Faye D. Abengoza" userId="S::efdabengoza@bpi.com.ph::4ff76b4a-d660-4a5f-a3e9-f1e2fb468c87" providerId="AD" clId="Web-{ADE8AF9F-3D62-4EC7-F5D5-C9F6BF6AB472}" dt="2023-06-14T23:52:30.168" v="166" actId="1076"/>
          <ac:graphicFrameMkLst>
            <pc:docMk/>
            <pc:sldMk cId="3677626728" sldId="256"/>
            <ac:graphicFrameMk id="23" creationId="{19C7D6DB-1781-7959-E64C-154B52345002}"/>
          </ac:graphicFrameMkLst>
        </pc:graphicFrameChg>
        <pc:graphicFrameChg chg="mod">
          <ac:chgData name="Evangeline Faye D. Abengoza" userId="S::efdabengoza@bpi.com.ph::4ff76b4a-d660-4a5f-a3e9-f1e2fb468c87" providerId="AD" clId="Web-{ADE8AF9F-3D62-4EC7-F5D5-C9F6BF6AB472}" dt="2023-06-14T23:47:16.382" v="77" actId="1076"/>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del mod">
              <pc226:chgData name="Evangeline Faye D. Abengoza" userId="S::efdabengoza@bpi.com.ph::4ff76b4a-d660-4a5f-a3e9-f1e2fb468c87" providerId="AD" clId="Web-{ADE8AF9F-3D62-4EC7-F5D5-C9F6BF6AB472}" dt="2023-06-15T00:07:43.809" v="348"/>
              <pc2:cmMkLst xmlns:pc2="http://schemas.microsoft.com/office/powerpoint/2019/9/main/command">
                <pc:docMk/>
                <pc:sldMk cId="3677626728" sldId="256"/>
                <pc2:cmMk id="{F4AFC732-4C57-4855-8B46-448ECE79F5BB}"/>
              </pc2:cmMkLst>
            </pc226:cmChg>
            <pc226:cmChg xmlns:pc226="http://schemas.microsoft.com/office/powerpoint/2022/06/main/command" chg="del mod">
              <pc226:chgData name="Evangeline Faye D. Abengoza" userId="S::efdabengoza@bpi.com.ph::4ff76b4a-d660-4a5f-a3e9-f1e2fb468c87" providerId="AD" clId="Web-{ADE8AF9F-3D62-4EC7-F5D5-C9F6BF6AB472}" dt="2023-06-15T00:07:47.512" v="349"/>
              <pc2:cmMkLst xmlns:pc2="http://schemas.microsoft.com/office/powerpoint/2019/9/main/command">
                <pc:docMk/>
                <pc:sldMk cId="3677626728" sldId="256"/>
                <pc2:cmMk id="{DB69EE3F-0EC2-42CE-BC4E-5A3DCBAE38D1}"/>
              </pc2:cmMkLst>
            </pc226:cmChg>
            <pc226:cmChg xmlns:pc226="http://schemas.microsoft.com/office/powerpoint/2022/06/main/command" chg="add">
              <pc226:chgData name="Evangeline Faye D. Abengoza" userId="S::efdabengoza@bpi.com.ph::4ff76b4a-d660-4a5f-a3e9-f1e2fb468c87" providerId="AD" clId="Web-{ADE8AF9F-3D62-4EC7-F5D5-C9F6BF6AB472}" dt="2023-06-15T00:12:20.954" v="372"/>
              <pc2:cmMkLst xmlns:pc2="http://schemas.microsoft.com/office/powerpoint/2019/9/main/command">
                <pc:docMk/>
                <pc:sldMk cId="3677626728" sldId="256"/>
                <pc2:cmMk id="{58965362-F5DE-4DA7-A0C2-D0EDD6602ABB}"/>
              </pc2:cmMkLst>
            </pc226:cmChg>
            <pc226:cmChg xmlns:pc226="http://schemas.microsoft.com/office/powerpoint/2022/06/main/command" chg="mod">
              <pc226:chgData name="Evangeline Faye D. Abengoza" userId="S::efdabengoza@bpi.com.ph::4ff76b4a-d660-4a5f-a3e9-f1e2fb468c87" providerId="AD" clId="Web-{ADE8AF9F-3D62-4EC7-F5D5-C9F6BF6AB472}" dt="2023-06-15T00:11:05.937" v="371" actId="20577"/>
              <pc2:cmMkLst xmlns:pc2="http://schemas.microsoft.com/office/powerpoint/2019/9/main/command">
                <pc:docMk/>
                <pc:sldMk cId="3677626728" sldId="256"/>
                <pc2:cmMk id="{FEE5DA72-F910-4FFD-8B00-21F48CC9075D}"/>
              </pc2:cmMkLst>
            </pc226:cmChg>
            <pc226:cmChg xmlns:pc226="http://schemas.microsoft.com/office/powerpoint/2022/06/main/command" chg="del mod">
              <pc226:chgData name="Evangeline Faye D. Abengoza" userId="S::efdabengoza@bpi.com.ph::4ff76b4a-d660-4a5f-a3e9-f1e2fb468c87" providerId="AD" clId="Web-{ADE8AF9F-3D62-4EC7-F5D5-C9F6BF6AB472}" dt="2023-06-15T00:07:49.668" v="350"/>
              <pc2:cmMkLst xmlns:pc2="http://schemas.microsoft.com/office/powerpoint/2019/9/main/command">
                <pc:docMk/>
                <pc:sldMk cId="3677626728" sldId="256"/>
                <pc2:cmMk id="{2D72FD75-59E1-4F88-9631-B1CACEE33679}"/>
              </pc2:cmMkLst>
            </pc226:cmChg>
          </p:ext>
        </pc:extLst>
      </pc:sldChg>
    </pc:docChg>
  </pc:docChgLst>
  <pc:docChgLst>
    <pc:chgData name="Hannah Nicole C. Cabrera" userId="S::hnccabrera@bpi.com.ph::687238b0-55cc-4952-a3e2-79eb6053de43" providerId="AD" clId="Web-{0E86E8BD-21E4-3067-1D07-157FB5CFC904}"/>
    <pc:docChg chg="mod modSld">
      <pc:chgData name="Hannah Nicole C. Cabrera" userId="S::hnccabrera@bpi.com.ph::687238b0-55cc-4952-a3e2-79eb6053de43" providerId="AD" clId="Web-{0E86E8BD-21E4-3067-1D07-157FB5CFC904}" dt="2023-06-22T00:11:23.318" v="43" actId="20577"/>
      <pc:docMkLst>
        <pc:docMk/>
      </pc:docMkLst>
      <pc:sldChg chg="modSp addCm modCm">
        <pc:chgData name="Hannah Nicole C. Cabrera" userId="S::hnccabrera@bpi.com.ph::687238b0-55cc-4952-a3e2-79eb6053de43" providerId="AD" clId="Web-{0E86E8BD-21E4-3067-1D07-157FB5CFC904}" dt="2023-06-22T00:11:23.318" v="43" actId="20577"/>
        <pc:sldMkLst>
          <pc:docMk/>
          <pc:sldMk cId="3677626728" sldId="256"/>
        </pc:sldMkLst>
        <pc:spChg chg="mod">
          <ac:chgData name="Hannah Nicole C. Cabrera" userId="S::hnccabrera@bpi.com.ph::687238b0-55cc-4952-a3e2-79eb6053de43" providerId="AD" clId="Web-{0E86E8BD-21E4-3067-1D07-157FB5CFC904}" dt="2023-06-21T23:58:17.570" v="15" actId="20577"/>
          <ac:spMkLst>
            <pc:docMk/>
            <pc:sldMk cId="3677626728" sldId="256"/>
            <ac:spMk id="5" creationId="{00000000-0008-0000-0000-000045000000}"/>
          </ac:spMkLst>
        </pc:spChg>
        <pc:spChg chg="mod">
          <ac:chgData name="Hannah Nicole C. Cabrera" userId="S::hnccabrera@bpi.com.ph::687238b0-55cc-4952-a3e2-79eb6053de43" providerId="AD" clId="Web-{0E86E8BD-21E4-3067-1D07-157FB5CFC904}" dt="2023-06-22T00:11:23.318" v="43"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0E86E8BD-21E4-3067-1D07-157FB5CFC904}" dt="2023-06-21T23:58:14.445" v="14" actId="20577"/>
              <pc2:cmMkLst xmlns:pc2="http://schemas.microsoft.com/office/powerpoint/2019/9/main/command">
                <pc:docMk/>
                <pc:sldMk cId="3677626728" sldId="256"/>
                <pc2:cmMk id="{6E01D503-1F49-4A71-8358-3779CE52409C}"/>
              </pc2:cmMkLst>
            </pc226:cmChg>
            <pc226:cmChg xmlns:pc226="http://schemas.microsoft.com/office/powerpoint/2022/06/main/command" chg="mod">
              <pc226:chgData name="Hannah Nicole C. Cabrera" userId="S::hnccabrera@bpi.com.ph::687238b0-55cc-4952-a3e2-79eb6053de43" providerId="AD" clId="Web-{0E86E8BD-21E4-3067-1D07-157FB5CFC904}" dt="2023-06-22T00:11:20.036" v="41" actId="20577"/>
              <pc2:cmMkLst xmlns:pc2="http://schemas.microsoft.com/office/powerpoint/2019/9/main/command">
                <pc:docMk/>
                <pc:sldMk cId="3677626728" sldId="256"/>
                <pc2:cmMk id="{1A6D5667-2934-45F1-B2A3-6963A5AB56CA}"/>
              </pc2:cmMkLst>
            </pc226:cmChg>
            <pc226:cmChg xmlns:pc226="http://schemas.microsoft.com/office/powerpoint/2022/06/main/command" chg="mod">
              <pc226:chgData name="Hannah Nicole C. Cabrera" userId="S::hnccabrera@bpi.com.ph::687238b0-55cc-4952-a3e2-79eb6053de43" providerId="AD" clId="Web-{0E86E8BD-21E4-3067-1D07-157FB5CFC904}" dt="2023-06-22T00:11:20.036" v="41" actId="20577"/>
              <pc2:cmMkLst xmlns:pc2="http://schemas.microsoft.com/office/powerpoint/2019/9/main/command">
                <pc:docMk/>
                <pc:sldMk cId="3677626728" sldId="256"/>
                <pc2:cmMk id="{9C8CDCAF-3641-4040-B92B-98FCCE250EA6}"/>
              </pc2:cmMkLst>
            </pc226:cmChg>
            <pc226:cmChg xmlns:pc226="http://schemas.microsoft.com/office/powerpoint/2022/06/main/command" chg="add mod">
              <pc226:chgData name="Hannah Nicole C. Cabrera" userId="S::hnccabrera@bpi.com.ph::687238b0-55cc-4952-a3e2-79eb6053de43" providerId="AD" clId="Web-{0E86E8BD-21E4-3067-1D07-157FB5CFC904}" dt="2023-06-21T23:58:14.445" v="14" actId="20577"/>
              <pc2:cmMkLst xmlns:pc2="http://schemas.microsoft.com/office/powerpoint/2019/9/main/command">
                <pc:docMk/>
                <pc:sldMk cId="3677626728" sldId="256"/>
                <pc2:cmMk id="{EC7316BB-B37D-4277-957E-39BBCD428F26}"/>
              </pc2:cmMkLst>
            </pc226:cmChg>
            <pc226:cmChg xmlns:pc226="http://schemas.microsoft.com/office/powerpoint/2022/06/main/command" chg="mod">
              <pc226:chgData name="Hannah Nicole C. Cabrera" userId="S::hnccabrera@bpi.com.ph::687238b0-55cc-4952-a3e2-79eb6053de43" providerId="AD" clId="Web-{0E86E8BD-21E4-3067-1D07-157FB5CFC904}" dt="2023-06-22T00:11:20.036" v="41" actId="20577"/>
              <pc2:cmMkLst xmlns:pc2="http://schemas.microsoft.com/office/powerpoint/2019/9/main/command">
                <pc:docMk/>
                <pc:sldMk cId="3677626728" sldId="256"/>
                <pc2:cmMk id="{2C058BD9-FC48-4DA0-97FB-ADAEAAE169BC}"/>
              </pc2:cmMkLst>
            </pc226:cmChg>
            <pc226:cmChg xmlns:pc226="http://schemas.microsoft.com/office/powerpoint/2022/06/main/command" chg="add mod">
              <pc226:chgData name="Hannah Nicole C. Cabrera" userId="S::hnccabrera@bpi.com.ph::687238b0-55cc-4952-a3e2-79eb6053de43" providerId="AD" clId="Web-{0E86E8BD-21E4-3067-1D07-157FB5CFC904}" dt="2023-06-22T00:11:20.036" v="41" actId="20577"/>
              <pc2:cmMkLst xmlns:pc2="http://schemas.microsoft.com/office/powerpoint/2019/9/main/command">
                <pc:docMk/>
                <pc:sldMk cId="3677626728" sldId="256"/>
                <pc2:cmMk id="{30B5DBE9-EF9C-46CB-B3B0-2691E9399120}"/>
              </pc2:cmMkLst>
            </pc226:cmChg>
            <pc226:cmChg xmlns:pc226="http://schemas.microsoft.com/office/powerpoint/2022/06/main/command" chg="mod">
              <pc226:chgData name="Hannah Nicole C. Cabrera" userId="S::hnccabrera@bpi.com.ph::687238b0-55cc-4952-a3e2-79eb6053de43" providerId="AD" clId="Web-{0E86E8BD-21E4-3067-1D07-157FB5CFC904}" dt="2023-06-22T00:11:20.036" v="41" actId="20577"/>
              <pc2:cmMkLst xmlns:pc2="http://schemas.microsoft.com/office/powerpoint/2019/9/main/command">
                <pc:docMk/>
                <pc:sldMk cId="3677626728" sldId="256"/>
                <pc2:cmMk id="{EB792CF3-9A49-4CA0-8E22-105D1BB4762A}"/>
              </pc2:cmMkLst>
            </pc226:cmChg>
          </p:ext>
        </pc:extLst>
      </pc:sldChg>
    </pc:docChg>
  </pc:docChgLst>
  <pc:docChgLst>
    <pc:chgData name="Loretta May Y. Rosario" userId="S::lmyrosario@bpi.com.ph::fe02064f-4370-4ff4-8b40-e24cea319a51" providerId="AD" clId="Web-{035A9386-9EE0-2425-89A3-9FCA636643BC}"/>
    <pc:docChg chg="modSld">
      <pc:chgData name="Loretta May Y. Rosario" userId="S::lmyrosario@bpi.com.ph::fe02064f-4370-4ff4-8b40-e24cea319a51" providerId="AD" clId="Web-{035A9386-9EE0-2425-89A3-9FCA636643BC}" dt="2023-05-29T01:19:50.714" v="32" actId="20577"/>
      <pc:docMkLst>
        <pc:docMk/>
      </pc:docMkLst>
      <pc:sldChg chg="modSp modCm">
        <pc:chgData name="Loretta May Y. Rosario" userId="S::lmyrosario@bpi.com.ph::fe02064f-4370-4ff4-8b40-e24cea319a51" providerId="AD" clId="Web-{035A9386-9EE0-2425-89A3-9FCA636643BC}" dt="2023-05-29T01:19:50.714" v="32" actId="20577"/>
        <pc:sldMkLst>
          <pc:docMk/>
          <pc:sldMk cId="3677626728" sldId="256"/>
        </pc:sldMkLst>
        <pc:spChg chg="mod">
          <ac:chgData name="Loretta May Y. Rosario" userId="S::lmyrosario@bpi.com.ph::fe02064f-4370-4ff4-8b40-e24cea319a51" providerId="AD" clId="Web-{035A9386-9EE0-2425-89A3-9FCA636643BC}" dt="2023-05-29T01:19:50.714" v="32"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035A9386-9EE0-2425-89A3-9FCA636643BC}" dt="2023-05-29T01:19:48.464" v="31"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Loretta May Y. Rosario" userId="S::lmyrosario@bpi.com.ph::fe02064f-4370-4ff4-8b40-e24cea319a51" providerId="AD" clId="Web-{035A9386-9EE0-2425-89A3-9FCA636643BC}" dt="2023-05-29T01:19:48.464" v="31" actId="20577"/>
              <pc2:cmMkLst xmlns:pc2="http://schemas.microsoft.com/office/powerpoint/2019/9/main/command">
                <pc:docMk/>
                <pc:sldMk cId="3677626728" sldId="256"/>
                <pc2:cmMk id="{746521BA-6437-48CB-8571-9C9BDBB7730C}"/>
              </pc2:cmMkLst>
            </pc226:cmChg>
          </p:ext>
        </pc:extLst>
      </pc:sldChg>
    </pc:docChg>
  </pc:docChgLst>
  <pc:docChgLst>
    <pc:chgData name="Hannah Nicole C. Cabrera" userId="S::hnccabrera@bpi.com.ph::687238b0-55cc-4952-a3e2-79eb6053de43" providerId="AD" clId="Web-{634A1B79-999E-3EAF-4634-26C8968A5591}"/>
    <pc:docChg chg="modSld">
      <pc:chgData name="Hannah Nicole C. Cabrera" userId="S::hnccabrera@bpi.com.ph::687238b0-55cc-4952-a3e2-79eb6053de43" providerId="AD" clId="Web-{634A1B79-999E-3EAF-4634-26C8968A5591}" dt="2023-07-17T00:44:54.034" v="160" actId="20577"/>
      <pc:docMkLst>
        <pc:docMk/>
      </pc:docMkLst>
      <pc:sldChg chg="addSp delSp modSp addCm modCm">
        <pc:chgData name="Hannah Nicole C. Cabrera" userId="S::hnccabrera@bpi.com.ph::687238b0-55cc-4952-a3e2-79eb6053de43" providerId="AD" clId="Web-{634A1B79-999E-3EAF-4634-26C8968A5591}" dt="2023-07-17T00:44:54.034" v="160" actId="20577"/>
        <pc:sldMkLst>
          <pc:docMk/>
          <pc:sldMk cId="3677626728" sldId="256"/>
        </pc:sldMkLst>
        <pc:spChg chg="mod">
          <ac:chgData name="Hannah Nicole C. Cabrera" userId="S::hnccabrera@bpi.com.ph::687238b0-55cc-4952-a3e2-79eb6053de43" providerId="AD" clId="Web-{634A1B79-999E-3EAF-4634-26C8968A5591}" dt="2023-07-17T00:44:54.034" v="160" actId="20577"/>
          <ac:spMkLst>
            <pc:docMk/>
            <pc:sldMk cId="3677626728" sldId="256"/>
            <ac:spMk id="5" creationId="{00000000-0008-0000-0000-000045000000}"/>
          </ac:spMkLst>
        </pc:spChg>
        <pc:spChg chg="mod">
          <ac:chgData name="Hannah Nicole C. Cabrera" userId="S::hnccabrera@bpi.com.ph::687238b0-55cc-4952-a3e2-79eb6053de43" providerId="AD" clId="Web-{634A1B79-999E-3EAF-4634-26C8968A5591}" dt="2023-07-17T00:27:29.667" v="70" actId="20577"/>
          <ac:spMkLst>
            <pc:docMk/>
            <pc:sldMk cId="3677626728" sldId="256"/>
            <ac:spMk id="6" creationId="{00000000-0008-0000-0000-000045000000}"/>
          </ac:spMkLst>
        </pc:spChg>
        <pc:graphicFrameChg chg="add del mod">
          <ac:chgData name="Hannah Nicole C. Cabrera" userId="S::hnccabrera@bpi.com.ph::687238b0-55cc-4952-a3e2-79eb6053de43" providerId="AD" clId="Web-{634A1B79-999E-3EAF-4634-26C8968A5591}" dt="2023-07-17T00:32:32.444" v="78"/>
          <ac:graphicFrameMkLst>
            <pc:docMk/>
            <pc:sldMk cId="3677626728" sldId="256"/>
            <ac:graphicFrameMk id="10" creationId="{256030DF-0B90-68F0-D9CD-F1A64151A0B8}"/>
          </ac:graphicFrameMkLst>
        </pc:graphicFrameChg>
        <pc:graphicFrameChg chg="mod modGraphic">
          <ac:chgData name="Hannah Nicole C. Cabrera" userId="S::hnccabrera@bpi.com.ph::687238b0-55cc-4952-a3e2-79eb6053de43" providerId="AD" clId="Web-{634A1B79-999E-3EAF-4634-26C8968A5591}" dt="2023-07-17T00:42:36.919" v="151"/>
          <ac:graphicFrameMkLst>
            <pc:docMk/>
            <pc:sldMk cId="3677626728" sldId="256"/>
            <ac:graphicFrameMk id="27" creationId="{76C495A3-B79B-7C37-BAD5-7B6D91CBFBE9}"/>
          </ac:graphicFrameMkLst>
        </pc:graphicFrameChg>
        <pc:graphicFrameChg chg="mod modGraphic">
          <ac:chgData name="Hannah Nicole C. Cabrera" userId="S::hnccabrera@bpi.com.ph::687238b0-55cc-4952-a3e2-79eb6053de43" providerId="AD" clId="Web-{634A1B79-999E-3EAF-4634-26C8968A5591}" dt="2023-07-17T00:32:59.226" v="91"/>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634A1B79-999E-3EAF-4634-26C8968A5591}" dt="2023-07-17T00:44:48.846" v="15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Hannah Nicole C. Cabrera" userId="S::hnccabrera@bpi.com.ph::687238b0-55cc-4952-a3e2-79eb6053de43" providerId="AD" clId="Web-{634A1B79-999E-3EAF-4634-26C8968A5591}" dt="2023-07-17T00:44:48.846" v="15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634A1B79-999E-3EAF-4634-26C8968A5591}" dt="2023-07-17T00:44:48.846" v="159" actId="20577"/>
              <pc2:cmMkLst xmlns:pc2="http://schemas.microsoft.com/office/powerpoint/2019/9/main/command">
                <pc:docMk/>
                <pc:sldMk cId="3677626728" sldId="256"/>
                <pc2:cmMk id="{120E4892-4DD1-4D52-B60C-A43A987FBF84}"/>
              </pc2:cmMkLst>
            </pc226:cmChg>
            <pc226:cmChg xmlns:pc226="http://schemas.microsoft.com/office/powerpoint/2022/06/main/command" chg="add">
              <pc226:chgData name="Hannah Nicole C. Cabrera" userId="S::hnccabrera@bpi.com.ph::687238b0-55cc-4952-a3e2-79eb6053de43" providerId="AD" clId="Web-{634A1B79-999E-3EAF-4634-26C8968A5591}" dt="2023-07-17T00:44:03.313" v="155"/>
              <pc2:cmMkLst xmlns:pc2="http://schemas.microsoft.com/office/powerpoint/2019/9/main/command">
                <pc:docMk/>
                <pc:sldMk cId="3677626728" sldId="256"/>
                <pc2:cmMk id="{8BE5BCB7-DE1C-415A-BD25-AF13ABB4FEC5}"/>
              </pc2:cmMkLst>
            </pc226:cmChg>
            <pc226:cmChg xmlns:pc226="http://schemas.microsoft.com/office/powerpoint/2022/06/main/command" chg="mod">
              <pc226:chgData name="Hannah Nicole C. Cabrera" userId="S::hnccabrera@bpi.com.ph::687238b0-55cc-4952-a3e2-79eb6053de43" providerId="AD" clId="Web-{634A1B79-999E-3EAF-4634-26C8968A5591}" dt="2023-07-17T00:33:11.696" v="95"/>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634A1B79-999E-3EAF-4634-26C8968A5591}" dt="2023-07-17T00:33:11.696" v="95"/>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Hannah Nicole C. Cabrera" userId="S::hnccabrera@bpi.com.ph::687238b0-55cc-4952-a3e2-79eb6053de43" providerId="AD" clId="Web-{634A1B79-999E-3EAF-4634-26C8968A5591}" dt="2023-07-17T00:44:48.846" v="159" actId="20577"/>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68FE2C60-B381-12DA-2021-84D488BD41BE}"/>
    <pc:docChg chg="modSld">
      <pc:chgData name="Loretta May Y. Rosario" userId="S::lmyrosario@bpi.com.ph::fe02064f-4370-4ff4-8b40-e24cea319a51" providerId="AD" clId="Web-{68FE2C60-B381-12DA-2021-84D488BD41BE}" dt="2023-08-01T00:19:28.120" v="91" actId="20577"/>
      <pc:docMkLst>
        <pc:docMk/>
      </pc:docMkLst>
      <pc:sldChg chg="modSp modCm">
        <pc:chgData name="Loretta May Y. Rosario" userId="S::lmyrosario@bpi.com.ph::fe02064f-4370-4ff4-8b40-e24cea319a51" providerId="AD" clId="Web-{68FE2C60-B381-12DA-2021-84D488BD41BE}" dt="2023-08-01T00:19:28.120" v="91" actId="20577"/>
        <pc:sldMkLst>
          <pc:docMk/>
          <pc:sldMk cId="3677626728" sldId="256"/>
        </pc:sldMkLst>
        <pc:spChg chg="mod">
          <ac:chgData name="Loretta May Y. Rosario" userId="S::lmyrosario@bpi.com.ph::fe02064f-4370-4ff4-8b40-e24cea319a51" providerId="AD" clId="Web-{68FE2C60-B381-12DA-2021-84D488BD41BE}" dt="2023-08-01T00:16:46.039" v="35" actId="20577"/>
          <ac:spMkLst>
            <pc:docMk/>
            <pc:sldMk cId="3677626728" sldId="256"/>
            <ac:spMk id="5" creationId="{00000000-0008-0000-0000-000045000000}"/>
          </ac:spMkLst>
        </pc:spChg>
        <pc:spChg chg="mod">
          <ac:chgData name="Loretta May Y. Rosario" userId="S::lmyrosario@bpi.com.ph::fe02064f-4370-4ff4-8b40-e24cea319a51" providerId="AD" clId="Web-{68FE2C60-B381-12DA-2021-84D488BD41BE}" dt="2023-08-01T00:19:28.120" v="9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68FE2C60-B381-12DA-2021-84D488BD41BE}" dt="2023-08-01T00:16:37.617" v="34"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Loretta May Y. Rosario" userId="S::lmyrosario@bpi.com.ph::fe02064f-4370-4ff4-8b40-e24cea319a51" providerId="AD" clId="Web-{68FE2C60-B381-12DA-2021-84D488BD41BE}" dt="2023-08-01T00:19:28.120" v="91"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Loretta May Y. Rosario" userId="S::lmyrosario@bpi.com.ph::fe02064f-4370-4ff4-8b40-e24cea319a51" providerId="AD" clId="Web-{68FE2C60-B381-12DA-2021-84D488BD41BE}" dt="2023-08-01T00:16:37.617" v="3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Loretta May Y. Rosario" userId="S::lmyrosario@bpi.com.ph::fe02064f-4370-4ff4-8b40-e24cea319a51" providerId="AD" clId="Web-{68FE2C60-B381-12DA-2021-84D488BD41BE}" dt="2023-08-01T00:19:28.120" v="91"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68FE2C60-B381-12DA-2021-84D488BD41BE}" dt="2023-08-01T00:19:28.120" v="91"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Loretta May Y. Rosario" userId="S::lmyrosario@bpi.com.ph::fe02064f-4370-4ff4-8b40-e24cea319a51" providerId="AD" clId="Web-{68FE2C60-B381-12DA-2021-84D488BD41BE}" dt="2023-08-01T00:16:37.617" v="34" actId="20577"/>
              <pc2:cmMkLst xmlns:pc2="http://schemas.microsoft.com/office/powerpoint/2019/9/main/command">
                <pc:docMk/>
                <pc:sldMk cId="3677626728" sldId="256"/>
                <pc2:cmMk id="{9CA0FAC5-5B0E-4AD7-9207-B8E115C41F0F}"/>
              </pc2:cmMkLst>
            </pc226:cmChg>
            <pc226:cmChg xmlns:pc226="http://schemas.microsoft.com/office/powerpoint/2022/06/main/command" chg="mod">
              <pc226:chgData name="Loretta May Y. Rosario" userId="S::lmyrosario@bpi.com.ph::fe02064f-4370-4ff4-8b40-e24cea319a51" providerId="AD" clId="Web-{68FE2C60-B381-12DA-2021-84D488BD41BE}" dt="2023-08-01T00:19:28.120" v="91" actId="20577"/>
              <pc2:cmMkLst xmlns:pc2="http://schemas.microsoft.com/office/powerpoint/2019/9/main/command">
                <pc:docMk/>
                <pc:sldMk cId="3677626728" sldId="256"/>
                <pc2:cmMk id="{754BCEE8-CEF9-4EAA-B56D-66863C9F51BB}"/>
              </pc2:cmMkLst>
            </pc226:cmChg>
          </p:ext>
        </pc:extLst>
      </pc:sldChg>
    </pc:docChg>
  </pc:docChgLst>
  <pc:docChgLst>
    <pc:chgData name="Danielle Y. Sta. Rosa" userId="S::dystarosa@bpi.com.ph::157a21cc-b2e0-4f1a-a101-9e2a88fa073e" providerId="AD" clId="Web-{963B8E7C-7E89-F660-E693-4B126E708257}"/>
    <pc:docChg chg="mod modSld">
      <pc:chgData name="Danielle Y. Sta. Rosa" userId="S::dystarosa@bpi.com.ph::157a21cc-b2e0-4f1a-a101-9e2a88fa073e" providerId="AD" clId="Web-{963B8E7C-7E89-F660-E693-4B126E708257}" dt="2023-05-25T00:38:35.853" v="335" actId="1076"/>
      <pc:docMkLst>
        <pc:docMk/>
      </pc:docMkLst>
      <pc:sldChg chg="modSp addCm modCm">
        <pc:chgData name="Danielle Y. Sta. Rosa" userId="S::dystarosa@bpi.com.ph::157a21cc-b2e0-4f1a-a101-9e2a88fa073e" providerId="AD" clId="Web-{963B8E7C-7E89-F660-E693-4B126E708257}" dt="2023-05-25T00:38:35.853" v="335" actId="1076"/>
        <pc:sldMkLst>
          <pc:docMk/>
          <pc:sldMk cId="3677626728" sldId="256"/>
        </pc:sldMkLst>
        <pc:spChg chg="mod">
          <ac:chgData name="Danielle Y. Sta. Rosa" userId="S::dystarosa@bpi.com.ph::157a21cc-b2e0-4f1a-a101-9e2a88fa073e" providerId="AD" clId="Web-{963B8E7C-7E89-F660-E693-4B126E708257}" dt="2023-05-25T00:38:15.243" v="332" actId="20577"/>
          <ac:spMkLst>
            <pc:docMk/>
            <pc:sldMk cId="3677626728" sldId="256"/>
            <ac:spMk id="5" creationId="{00000000-0008-0000-0000-000045000000}"/>
          </ac:spMkLst>
        </pc:spChg>
        <pc:spChg chg="mod">
          <ac:chgData name="Danielle Y. Sta. Rosa" userId="S::dystarosa@bpi.com.ph::157a21cc-b2e0-4f1a-a101-9e2a88fa073e" providerId="AD" clId="Web-{963B8E7C-7E89-F660-E693-4B126E708257}" dt="2023-05-25T00:04:54.462" v="261" actId="20577"/>
          <ac:spMkLst>
            <pc:docMk/>
            <pc:sldMk cId="3677626728" sldId="256"/>
            <ac:spMk id="6" creationId="{00000000-0008-0000-0000-000045000000}"/>
          </ac:spMkLst>
        </pc:spChg>
        <pc:graphicFrameChg chg="mod modGraphic">
          <ac:chgData name="Danielle Y. Sta. Rosa" userId="S::dystarosa@bpi.com.ph::157a21cc-b2e0-4f1a-a101-9e2a88fa073e" providerId="AD" clId="Web-{963B8E7C-7E89-F660-E693-4B126E708257}" dt="2023-05-25T00:38:35.853" v="335" actId="1076"/>
          <ac:graphicFrameMkLst>
            <pc:docMk/>
            <pc:sldMk cId="3677626728" sldId="256"/>
            <ac:graphicFrameMk id="23" creationId="{19C7D6DB-1781-7959-E64C-154B52345002}"/>
          </ac:graphicFrameMkLst>
        </pc:graphicFrameChg>
        <pc:graphicFrameChg chg="mod">
          <ac:chgData name="Danielle Y. Sta. Rosa" userId="S::dystarosa@bpi.com.ph::157a21cc-b2e0-4f1a-a101-9e2a88fa073e" providerId="AD" clId="Web-{963B8E7C-7E89-F660-E693-4B126E708257}" dt="2023-05-25T00:38:22.024" v="333" actId="1076"/>
          <ac:graphicFrameMkLst>
            <pc:docMk/>
            <pc:sldMk cId="3677626728" sldId="256"/>
            <ac:graphicFrameMk id="24" creationId="{44D99850-C7FD-3CA8-E2D4-CC4F9FB2496F}"/>
          </ac:graphicFrameMkLst>
        </pc:graphicFrameChg>
        <pc:extLst>
          <p:ext xmlns:p="http://schemas.openxmlformats.org/presentationml/2006/main" uri="{D6D511B9-2390-475A-947B-AFAB55BFBCF1}">
            <pc226:cmChg xmlns:pc226="http://schemas.microsoft.com/office/powerpoint/2022/06/main/command" chg="add mod">
              <pc226:chgData name="Danielle Y. Sta. Rosa" userId="S::dystarosa@bpi.com.ph::157a21cc-b2e0-4f1a-a101-9e2a88fa073e" providerId="AD" clId="Web-{963B8E7C-7E89-F660-E693-4B126E708257}" dt="2023-05-25T00:04:54.462" v="261" actId="20577"/>
              <pc2:cmMkLst xmlns:pc2="http://schemas.microsoft.com/office/powerpoint/2019/9/main/command">
                <pc:docMk/>
                <pc:sldMk cId="3677626728" sldId="256"/>
                <pc2:cmMk id="{A746EA96-C41B-4C08-A9FB-024BC50E271B}"/>
              </pc2:cmMkLst>
            </pc226:cmChg>
            <pc226:cmChg xmlns:pc226="http://schemas.microsoft.com/office/powerpoint/2022/06/main/command" chg="add mod">
              <pc226:chgData name="Danielle Y. Sta. Rosa" userId="S::dystarosa@bpi.com.ph::157a21cc-b2e0-4f1a-a101-9e2a88fa073e" providerId="AD" clId="Web-{963B8E7C-7E89-F660-E693-4B126E708257}" dt="2023-05-25T00:37:47.305" v="331" actId="20577"/>
              <pc2:cmMkLst xmlns:pc2="http://schemas.microsoft.com/office/powerpoint/2019/9/main/command">
                <pc:docMk/>
                <pc:sldMk cId="3677626728" sldId="256"/>
                <pc2:cmMk id="{746521BA-6437-48CB-8571-9C9BDBB7730C}"/>
              </pc2:cmMkLst>
            </pc226:cmChg>
          </p:ext>
        </pc:extLst>
      </pc:sldChg>
    </pc:docChg>
  </pc:docChgLst>
  <pc:docChgLst>
    <pc:chgData name="Jose Rafael B. Jereza Vi" userId="bbab206c-414b-4214-91b9-42bbaba5d4e1" providerId="ADAL" clId="{33A5B940-62C1-42DD-A287-8549C69F9291}"/>
    <pc:docChg chg="undo custSel modSld">
      <pc:chgData name="Jose Rafael B. Jereza Vi" userId="bbab206c-414b-4214-91b9-42bbaba5d4e1" providerId="ADAL" clId="{33A5B940-62C1-42DD-A287-8549C69F9291}" dt="2023-06-01T22:39:34.046" v="2886" actId="20577"/>
      <pc:docMkLst>
        <pc:docMk/>
      </pc:docMkLst>
      <pc:sldChg chg="addSp delSp modSp mod modCm">
        <pc:chgData name="Jose Rafael B. Jereza Vi" userId="bbab206c-414b-4214-91b9-42bbaba5d4e1" providerId="ADAL" clId="{33A5B940-62C1-42DD-A287-8549C69F9291}" dt="2023-06-01T22:39:34.046" v="2886" actId="20577"/>
        <pc:sldMkLst>
          <pc:docMk/>
          <pc:sldMk cId="3677626728" sldId="256"/>
        </pc:sldMkLst>
        <pc:spChg chg="mod">
          <ac:chgData name="Jose Rafael B. Jereza Vi" userId="bbab206c-414b-4214-91b9-42bbaba5d4e1" providerId="ADAL" clId="{33A5B940-62C1-42DD-A287-8549C69F9291}" dt="2023-06-01T22:39:34.046" v="2886" actId="20577"/>
          <ac:spMkLst>
            <pc:docMk/>
            <pc:sldMk cId="3677626728" sldId="256"/>
            <ac:spMk id="5" creationId="{00000000-0008-0000-0000-000045000000}"/>
          </ac:spMkLst>
        </pc:spChg>
        <pc:spChg chg="mod">
          <ac:chgData name="Jose Rafael B. Jereza Vi" userId="bbab206c-414b-4214-91b9-42bbaba5d4e1" providerId="ADAL" clId="{33A5B940-62C1-42DD-A287-8549C69F9291}" dt="2023-06-01T22:32:27.851" v="2325" actId="207"/>
          <ac:spMkLst>
            <pc:docMk/>
            <pc:sldMk cId="3677626728" sldId="256"/>
            <ac:spMk id="6" creationId="{00000000-0008-0000-0000-000045000000}"/>
          </ac:spMkLst>
        </pc:spChg>
        <pc:spChg chg="mod">
          <ac:chgData name="Jose Rafael B. Jereza Vi" userId="bbab206c-414b-4214-91b9-42bbaba5d4e1" providerId="ADAL" clId="{33A5B940-62C1-42DD-A287-8549C69F9291}" dt="2023-06-01T22:39:07.296" v="2876" actId="20577"/>
          <ac:spMkLst>
            <pc:docMk/>
            <pc:sldMk cId="3677626728" sldId="256"/>
            <ac:spMk id="15" creationId="{00000000-0008-0000-0000-000045000000}"/>
          </ac:spMkLst>
        </pc:spChg>
        <pc:graphicFrameChg chg="add del mod">
          <ac:chgData name="Jose Rafael B. Jereza Vi" userId="bbab206c-414b-4214-91b9-42bbaba5d4e1" providerId="ADAL" clId="{33A5B940-62C1-42DD-A287-8549C69F9291}" dt="2023-05-31T23:25:42.677" v="1677" actId="478"/>
          <ac:graphicFrameMkLst>
            <pc:docMk/>
            <pc:sldMk cId="3677626728" sldId="256"/>
            <ac:graphicFrameMk id="2" creationId="{D424B8C0-E96C-2576-8769-C13CCC21C505}"/>
          </ac:graphicFrameMkLst>
        </pc:graphicFrameChg>
        <pc:graphicFrameChg chg="add del mod">
          <ac:chgData name="Jose Rafael B. Jereza Vi" userId="bbab206c-414b-4214-91b9-42bbaba5d4e1" providerId="ADAL" clId="{33A5B940-62C1-42DD-A287-8549C69F9291}" dt="2023-05-31T23:25:04.099" v="1671" actId="478"/>
          <ac:graphicFrameMkLst>
            <pc:docMk/>
            <pc:sldMk cId="3677626728" sldId="256"/>
            <ac:graphicFrameMk id="7" creationId="{AE52D8CC-1BA0-42D6-B045-122C2F0ACC50}"/>
          </ac:graphicFrameMkLst>
        </pc:graphicFrameChg>
        <pc:graphicFrameChg chg="mod modGraphic">
          <ac:chgData name="Jose Rafael B. Jereza Vi" userId="bbab206c-414b-4214-91b9-42bbaba5d4e1" providerId="ADAL" clId="{33A5B940-62C1-42DD-A287-8549C69F9291}" dt="2023-06-01T22:32:13.610" v="2323" actId="20577"/>
          <ac:graphicFrameMkLst>
            <pc:docMk/>
            <pc:sldMk cId="3677626728" sldId="256"/>
            <ac:graphicFrameMk id="9" creationId="{00000000-0000-0000-0000-000000000000}"/>
          </ac:graphicFrameMkLst>
        </pc:graphicFrameChg>
        <pc:graphicFrameChg chg="mod modGraphic">
          <ac:chgData name="Jose Rafael B. Jereza Vi" userId="bbab206c-414b-4214-91b9-42bbaba5d4e1" providerId="ADAL" clId="{33A5B940-62C1-42DD-A287-8549C69F9291}" dt="2023-06-01T22:32:02.689" v="2297" actId="20577"/>
          <ac:graphicFrameMkLst>
            <pc:docMk/>
            <pc:sldMk cId="3677626728" sldId="256"/>
            <ac:graphicFrameMk id="10" creationId="{00000000-0000-0000-0000-000000000000}"/>
          </ac:graphicFrameMkLst>
        </pc:graphicFrameChg>
        <pc:graphicFrameChg chg="add del mod">
          <ac:chgData name="Jose Rafael B. Jereza Vi" userId="bbab206c-414b-4214-91b9-42bbaba5d4e1" providerId="ADAL" clId="{33A5B940-62C1-42DD-A287-8549C69F9291}" dt="2023-05-31T23:27:20.067" v="1697" actId="404"/>
          <ac:graphicFrameMkLst>
            <pc:docMk/>
            <pc:sldMk cId="3677626728" sldId="256"/>
            <ac:graphicFrameMk id="11" creationId="{D424B8C0-E96C-2576-8769-C13CCC21C505}"/>
          </ac:graphicFrameMkLst>
        </pc:graphicFrameChg>
        <pc:graphicFrameChg chg="del">
          <ac:chgData name="Jose Rafael B. Jereza Vi" userId="bbab206c-414b-4214-91b9-42bbaba5d4e1" providerId="ADAL" clId="{33A5B940-62C1-42DD-A287-8549C69F9291}" dt="2023-05-29T23:45:07.429" v="2" actId="478"/>
          <ac:graphicFrameMkLst>
            <pc:docMk/>
            <pc:sldMk cId="3677626728" sldId="256"/>
            <ac:graphicFrameMk id="12" creationId="{1F3470A7-4865-BB63-8A40-379E41ABDD87}"/>
          </ac:graphicFrameMkLst>
        </pc:graphicFrameChg>
        <pc:graphicFrameChg chg="add mod">
          <ac:chgData name="Jose Rafael B. Jereza Vi" userId="bbab206c-414b-4214-91b9-42bbaba5d4e1" providerId="ADAL" clId="{33A5B940-62C1-42DD-A287-8549C69F9291}" dt="2023-05-31T23:27:50.355" v="1701" actId="692"/>
          <ac:graphicFrameMkLst>
            <pc:docMk/>
            <pc:sldMk cId="3677626728" sldId="256"/>
            <ac:graphicFrameMk id="12" creationId="{AE52D8CC-1BA0-42D6-B045-122C2F0ACC50}"/>
          </ac:graphicFrameMkLst>
        </pc:graphicFrame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33A5B940-62C1-42DD-A287-8549C69F9291}" dt="2023-05-30T00:12:56.101" v="677" actId="20577"/>
              <pc2:cmMkLst xmlns:pc2="http://schemas.microsoft.com/office/powerpoint/2019/9/main/command">
                <pc:docMk/>
                <pc:sldMk cId="3677626728" sldId="256"/>
                <pc2:cmMk id="{EAE8430B-42C9-419C-A1B0-4E10BB525626}"/>
              </pc2:cmMkLst>
            </pc226:cmChg>
            <pc226:cmChg xmlns:pc226="http://schemas.microsoft.com/office/powerpoint/2022/06/main/command" chg="mod">
              <pc226:chgData name="Jose Rafael B. Jereza Vi" userId="bbab206c-414b-4214-91b9-42bbaba5d4e1" providerId="ADAL" clId="{33A5B940-62C1-42DD-A287-8549C69F9291}" dt="2023-06-01T22:39:34.046" v="2886" actId="20577"/>
              <pc2:cmMkLst xmlns:pc2="http://schemas.microsoft.com/office/powerpoint/2019/9/main/command">
                <pc:docMk/>
                <pc:sldMk cId="3677626728" sldId="256"/>
                <pc2:cmMk id="{3782A411-DD94-49EE-B844-F29D36E40FC5}"/>
              </pc2:cmMkLst>
            </pc226:cmChg>
            <pc226:cmChg xmlns:pc226="http://schemas.microsoft.com/office/powerpoint/2022/06/main/command" chg="mod">
              <pc226:chgData name="Jose Rafael B. Jereza Vi" userId="bbab206c-414b-4214-91b9-42bbaba5d4e1" providerId="ADAL" clId="{33A5B940-62C1-42DD-A287-8549C69F9291}" dt="2023-06-01T22:39:34.046" v="2886" actId="20577"/>
              <pc2:cmMkLst xmlns:pc2="http://schemas.microsoft.com/office/powerpoint/2019/9/main/command">
                <pc:docMk/>
                <pc:sldMk cId="3677626728" sldId="256"/>
                <pc2:cmMk id="{F4AFC732-4C57-4855-8B46-448ECE79F5BB}"/>
              </pc2:cmMkLst>
            </pc226:cmChg>
            <pc226:cmChg xmlns:pc226="http://schemas.microsoft.com/office/powerpoint/2022/06/main/command" chg="mod">
              <pc226:chgData name="Jose Rafael B. Jereza Vi" userId="bbab206c-414b-4214-91b9-42bbaba5d4e1" providerId="ADAL" clId="{33A5B940-62C1-42DD-A287-8549C69F9291}" dt="2023-06-01T00:12:22.187" v="2247" actId="20577"/>
              <pc2:cmMkLst xmlns:pc2="http://schemas.microsoft.com/office/powerpoint/2019/9/main/command">
                <pc:docMk/>
                <pc:sldMk cId="3677626728" sldId="256"/>
                <pc2:cmMk id="{8FB21484-0997-43EC-807D-3B8E1D69D413}"/>
              </pc2:cmMkLst>
            </pc226:cmChg>
            <pc226:cmChg xmlns:pc226="http://schemas.microsoft.com/office/powerpoint/2022/06/main/command" chg="mod">
              <pc226:chgData name="Jose Rafael B. Jereza Vi" userId="bbab206c-414b-4214-91b9-42bbaba5d4e1" providerId="ADAL" clId="{33A5B940-62C1-42DD-A287-8549C69F9291}" dt="2023-06-01T00:12:22.187" v="2247" actId="20577"/>
              <pc2:cmMkLst xmlns:pc2="http://schemas.microsoft.com/office/powerpoint/2019/9/main/command">
                <pc:docMk/>
                <pc:sldMk cId="3677626728" sldId="256"/>
                <pc2:cmMk id="{A746EA96-C41B-4C08-A9FB-024BC50E271B}"/>
              </pc2:cmMkLst>
            </pc226:cmChg>
          </p:ext>
        </pc:extLst>
      </pc:sldChg>
    </pc:docChg>
  </pc:docChgLst>
  <pc:docChgLst>
    <pc:chgData name="Hannah Nicole C. Cabrera" userId="S::hnccabrera@bpi.com.ph::687238b0-55cc-4952-a3e2-79eb6053de43" providerId="AD" clId="Web-{851DEFAC-5F13-B62B-E3B9-041B9A4EE6E8}"/>
    <pc:docChg chg="modSld">
      <pc:chgData name="Hannah Nicole C. Cabrera" userId="S::hnccabrera@bpi.com.ph::687238b0-55cc-4952-a3e2-79eb6053de43" providerId="AD" clId="Web-{851DEFAC-5F13-B62B-E3B9-041B9A4EE6E8}" dt="2023-06-26T23:58:17.527" v="142" actId="20577"/>
      <pc:docMkLst>
        <pc:docMk/>
      </pc:docMkLst>
      <pc:sldChg chg="modSp modCm">
        <pc:chgData name="Hannah Nicole C. Cabrera" userId="S::hnccabrera@bpi.com.ph::687238b0-55cc-4952-a3e2-79eb6053de43" providerId="AD" clId="Web-{851DEFAC-5F13-B62B-E3B9-041B9A4EE6E8}" dt="2023-06-26T23:58:17.527" v="142" actId="20577"/>
        <pc:sldMkLst>
          <pc:docMk/>
          <pc:sldMk cId="3677626728" sldId="256"/>
        </pc:sldMkLst>
        <pc:spChg chg="mod">
          <ac:chgData name="Hannah Nicole C. Cabrera" userId="S::hnccabrera@bpi.com.ph::687238b0-55cc-4952-a3e2-79eb6053de43" providerId="AD" clId="Web-{851DEFAC-5F13-B62B-E3B9-041B9A4EE6E8}" dt="2023-06-26T23:58:17.527" v="142" actId="20577"/>
          <ac:spMkLst>
            <pc:docMk/>
            <pc:sldMk cId="3677626728" sldId="256"/>
            <ac:spMk id="5" creationId="{00000000-0008-0000-0000-000045000000}"/>
          </ac:spMkLst>
        </pc:spChg>
        <pc:spChg chg="mod">
          <ac:chgData name="Hannah Nicole C. Cabrera" userId="S::hnccabrera@bpi.com.ph::687238b0-55cc-4952-a3e2-79eb6053de43" providerId="AD" clId="Web-{851DEFAC-5F13-B62B-E3B9-041B9A4EE6E8}" dt="2023-06-26T23:48:42.181" v="13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851DEFAC-5F13-B62B-E3B9-041B9A4EE6E8}" dt="2023-06-26T23:58:00.152" v="141"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Hannah Nicole C. Cabrera" userId="S::hnccabrera@bpi.com.ph::687238b0-55cc-4952-a3e2-79eb6053de43" providerId="AD" clId="Web-{851DEFAC-5F13-B62B-E3B9-041B9A4EE6E8}" dt="2023-06-26T23:57:57.808" v="13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Hannah Nicole C. Cabrera" userId="S::hnccabrera@bpi.com.ph::687238b0-55cc-4952-a3e2-79eb6053de43" providerId="AD" clId="Web-{851DEFAC-5F13-B62B-E3B9-041B9A4EE6E8}" dt="2023-06-26T23:58:00.152" v="141"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Hannah Nicole C. Cabrera" userId="S::hnccabrera@bpi.com.ph::687238b0-55cc-4952-a3e2-79eb6053de43" providerId="AD" clId="Web-{851DEFAC-5F13-B62B-E3B9-041B9A4EE6E8}" dt="2023-06-26T23:58:00.152" v="141" actId="20577"/>
              <pc2:cmMkLst xmlns:pc2="http://schemas.microsoft.com/office/powerpoint/2019/9/main/command">
                <pc:docMk/>
                <pc:sldMk cId="3677626728" sldId="256"/>
                <pc2:cmMk id="{DE2CAAEF-2BD7-4FA7-993E-F69F2C0016D9}"/>
              </pc2:cmMkLst>
            </pc226:cmChg>
          </p:ext>
        </pc:extLst>
      </pc:sldChg>
    </pc:docChg>
  </pc:docChgLst>
  <pc:docChgLst>
    <pc:chgData name="Jaymee Olivia R. Comia" userId="S::jorcomia@bpi.com.ph::2079e24d-6a27-45ca-8297-e6fda31c4683" providerId="AD" clId="Web-{A379F4D5-9EEB-15D8-70B6-272780D1A106}"/>
    <pc:docChg chg="modSld">
      <pc:chgData name="Jaymee Olivia R. Comia" userId="S::jorcomia@bpi.com.ph::2079e24d-6a27-45ca-8297-e6fda31c4683" providerId="AD" clId="Web-{A379F4D5-9EEB-15D8-70B6-272780D1A106}" dt="2023-07-12T23:42:28.097" v="160" actId="20577"/>
      <pc:docMkLst>
        <pc:docMk/>
      </pc:docMkLst>
      <pc:sldChg chg="modSp modCm">
        <pc:chgData name="Jaymee Olivia R. Comia" userId="S::jorcomia@bpi.com.ph::2079e24d-6a27-45ca-8297-e6fda31c4683" providerId="AD" clId="Web-{A379F4D5-9EEB-15D8-70B6-272780D1A106}" dt="2023-07-12T23:42:28.097" v="160" actId="20577"/>
        <pc:sldMkLst>
          <pc:docMk/>
          <pc:sldMk cId="3677626728" sldId="256"/>
        </pc:sldMkLst>
        <pc:spChg chg="mod">
          <ac:chgData name="Jaymee Olivia R. Comia" userId="S::jorcomia@bpi.com.ph::2079e24d-6a27-45ca-8297-e6fda31c4683" providerId="AD" clId="Web-{A379F4D5-9EEB-15D8-70B6-272780D1A106}" dt="2023-07-12T22:50:34.613" v="0" actId="20577"/>
          <ac:spMkLst>
            <pc:docMk/>
            <pc:sldMk cId="3677626728" sldId="256"/>
            <ac:spMk id="5" creationId="{00000000-0008-0000-0000-000045000000}"/>
          </ac:spMkLst>
        </pc:spChg>
        <pc:spChg chg="mod">
          <ac:chgData name="Jaymee Olivia R. Comia" userId="S::jorcomia@bpi.com.ph::2079e24d-6a27-45ca-8297-e6fda31c4683" providerId="AD" clId="Web-{A379F4D5-9EEB-15D8-70B6-272780D1A106}" dt="2023-07-12T23:42:28.097" v="160"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A379F4D5-9EEB-15D8-70B6-272780D1A106}" dt="2023-07-12T23:42:28.097" v="160"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A379F4D5-9EEB-15D8-70B6-272780D1A106}" dt="2023-07-12T23:42:28.097" v="16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A379F4D5-9EEB-15D8-70B6-272780D1A106}" dt="2023-07-12T23:42:28.097" v="160" actId="20577"/>
              <pc2:cmMkLst xmlns:pc2="http://schemas.microsoft.com/office/powerpoint/2019/9/main/command">
                <pc:docMk/>
                <pc:sldMk cId="3677626728" sldId="256"/>
                <pc2:cmMk id="{57A253D7-FE2E-4004-A02D-71C2C58631DE}"/>
              </pc2:cmMkLst>
            </pc226:cmChg>
          </p:ext>
        </pc:extLst>
      </pc:sldChg>
    </pc:docChg>
  </pc:docChgLst>
  <pc:docChgLst>
    <pc:chgData name="Evangeline Faye D. Abengoza" userId="S::efdabengoza@bpi.com.ph::4ff76b4a-d660-4a5f-a3e9-f1e2fb468c87" providerId="AD" clId="Web-{750D6CBD-3CFF-9B07-0F27-4081864BE1E5}"/>
    <pc:docChg chg="modSld">
      <pc:chgData name="Evangeline Faye D. Abengoza" userId="S::efdabengoza@bpi.com.ph::4ff76b4a-d660-4a5f-a3e9-f1e2fb468c87" providerId="AD" clId="Web-{750D6CBD-3CFF-9B07-0F27-4081864BE1E5}" dt="2023-05-29T00:03:19.158" v="118" actId="1076"/>
      <pc:docMkLst>
        <pc:docMk/>
      </pc:docMkLst>
      <pc:sldChg chg="modSp addCm modCm">
        <pc:chgData name="Evangeline Faye D. Abengoza" userId="S::efdabengoza@bpi.com.ph::4ff76b4a-d660-4a5f-a3e9-f1e2fb468c87" providerId="AD" clId="Web-{750D6CBD-3CFF-9B07-0F27-4081864BE1E5}" dt="2023-05-29T00:03:19.158" v="118" actId="1076"/>
        <pc:sldMkLst>
          <pc:docMk/>
          <pc:sldMk cId="3677626728" sldId="256"/>
        </pc:sldMkLst>
        <pc:spChg chg="mod">
          <ac:chgData name="Evangeline Faye D. Abengoza" userId="S::efdabengoza@bpi.com.ph::4ff76b4a-d660-4a5f-a3e9-f1e2fb468c87" providerId="AD" clId="Web-{750D6CBD-3CFF-9B07-0F27-4081864BE1E5}" dt="2023-05-29T00:01:45.248" v="116" actId="20577"/>
          <ac:spMkLst>
            <pc:docMk/>
            <pc:sldMk cId="3677626728" sldId="256"/>
            <ac:spMk id="6" creationId="{00000000-0008-0000-0000-000045000000}"/>
          </ac:spMkLst>
        </pc:spChg>
        <pc:graphicFrameChg chg="mod">
          <ac:chgData name="Evangeline Faye D. Abengoza" userId="S::efdabengoza@bpi.com.ph::4ff76b4a-d660-4a5f-a3e9-f1e2fb468c87" providerId="AD" clId="Web-{750D6CBD-3CFF-9B07-0F27-4081864BE1E5}" dt="2023-05-29T00:03:19.158" v="118" actId="1076"/>
          <ac:graphicFrameMkLst>
            <pc:docMk/>
            <pc:sldMk cId="3677626728" sldId="256"/>
            <ac:graphicFrameMk id="23" creationId="{19C7D6DB-1781-7959-E64C-154B52345002}"/>
          </ac:graphicFrameMkLst>
        </pc:graphicFrameChg>
        <pc:extLst>
          <p:ext xmlns:p="http://schemas.openxmlformats.org/presentationml/2006/main" uri="{D6D511B9-2390-475A-947B-AFAB55BFBCF1}">
            <pc226:cmChg xmlns:pc226="http://schemas.microsoft.com/office/powerpoint/2022/06/main/command" chg="add">
              <pc226:chgData name="Evangeline Faye D. Abengoza" userId="S::efdabengoza@bpi.com.ph::4ff76b4a-d660-4a5f-a3e9-f1e2fb468c87" providerId="AD" clId="Web-{750D6CBD-3CFF-9B07-0F27-4081864BE1E5}" dt="2023-05-29T00:01:44.373" v="115"/>
              <pc2:cmMkLst xmlns:pc2="http://schemas.microsoft.com/office/powerpoint/2019/9/main/command">
                <pc:docMk/>
                <pc:sldMk cId="3677626728" sldId="256"/>
                <pc2:cmMk id="{E5EE370F-CF99-4F77-AB3E-434F014A1288}"/>
              </pc2:cmMkLst>
            </pc226:cmChg>
            <pc226:cmChg xmlns:pc226="http://schemas.microsoft.com/office/powerpoint/2022/06/main/command" chg="mod">
              <pc226:chgData name="Evangeline Faye D. Abengoza" userId="S::efdabengoza@bpi.com.ph::4ff76b4a-d660-4a5f-a3e9-f1e2fb468c87" providerId="AD" clId="Web-{750D6CBD-3CFF-9B07-0F27-4081864BE1E5}" dt="2023-05-29T00:01:22.075" v="114" actId="20577"/>
              <pc2:cmMkLst xmlns:pc2="http://schemas.microsoft.com/office/powerpoint/2019/9/main/command">
                <pc:docMk/>
                <pc:sldMk cId="3677626728" sldId="256"/>
                <pc2:cmMk id="{A746EA96-C41B-4C08-A9FB-024BC50E271B}"/>
              </pc2:cmMkLst>
            </pc226:cmChg>
            <pc226:cmChg xmlns:pc226="http://schemas.microsoft.com/office/powerpoint/2022/06/main/command" chg="mod">
              <pc226:chgData name="Evangeline Faye D. Abengoza" userId="S::efdabengoza@bpi.com.ph::4ff76b4a-d660-4a5f-a3e9-f1e2fb468c87" providerId="AD" clId="Web-{750D6CBD-3CFF-9B07-0F27-4081864BE1E5}" dt="2023-05-29T00:01:22.075" v="114" actId="20577"/>
              <pc2:cmMkLst xmlns:pc2="http://schemas.microsoft.com/office/powerpoint/2019/9/main/command">
                <pc:docMk/>
                <pc:sldMk cId="3677626728" sldId="256"/>
                <pc2:cmMk id="{746521BA-6437-48CB-8571-9C9BDBB7730C}"/>
              </pc2:cmMkLst>
            </pc226:cmChg>
          </p:ext>
        </pc:extLst>
      </pc:sldChg>
    </pc:docChg>
  </pc:docChgLst>
  <pc:docChgLst>
    <pc:chgData name="Loretta May Y. Rosario" userId="S::lmyrosario@bpi.com.ph::fe02064f-4370-4ff4-8b40-e24cea319a51" providerId="AD" clId="Web-{730C1BCD-9A77-761B-3ACE-A6A5B85678AD}"/>
    <pc:docChg chg="modSld">
      <pc:chgData name="Loretta May Y. Rosario" userId="S::lmyrosario@bpi.com.ph::fe02064f-4370-4ff4-8b40-e24cea319a51" providerId="AD" clId="Web-{730C1BCD-9A77-761B-3ACE-A6A5B85678AD}" dt="2023-07-11T00:39:13.483" v="40"/>
      <pc:docMkLst>
        <pc:docMk/>
      </pc:docMkLst>
      <pc:sldChg chg="addSp delSp modSp modCm">
        <pc:chgData name="Loretta May Y. Rosario" userId="S::lmyrosario@bpi.com.ph::fe02064f-4370-4ff4-8b40-e24cea319a51" providerId="AD" clId="Web-{730C1BCD-9A77-761B-3ACE-A6A5B85678AD}" dt="2023-07-11T00:39:13.483" v="40"/>
        <pc:sldMkLst>
          <pc:docMk/>
          <pc:sldMk cId="3677626728" sldId="256"/>
        </pc:sldMkLst>
        <pc:spChg chg="mod">
          <ac:chgData name="Loretta May Y. Rosario" userId="S::lmyrosario@bpi.com.ph::fe02064f-4370-4ff4-8b40-e24cea319a51" providerId="AD" clId="Web-{730C1BCD-9A77-761B-3ACE-A6A5B85678AD}" dt="2023-07-11T00:38:40.123" v="39" actId="20577"/>
          <ac:spMkLst>
            <pc:docMk/>
            <pc:sldMk cId="3677626728" sldId="256"/>
            <ac:spMk id="5" creationId="{00000000-0008-0000-0000-000045000000}"/>
          </ac:spMkLst>
        </pc:spChg>
        <pc:picChg chg="add del mod">
          <ac:chgData name="Loretta May Y. Rosario" userId="S::lmyrosario@bpi.com.ph::fe02064f-4370-4ff4-8b40-e24cea319a51" providerId="AD" clId="Web-{730C1BCD-9A77-761B-3ACE-A6A5B85678AD}" dt="2023-07-11T00:35:14.867" v="15"/>
          <ac:picMkLst>
            <pc:docMk/>
            <pc:sldMk cId="3677626728" sldId="256"/>
            <ac:picMk id="9" creationId="{74958380-559B-5986-3416-CE51228409B5}"/>
          </ac:picMkLst>
        </pc:pic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730C1BCD-9A77-761B-3ACE-A6A5B85678AD}" dt="2023-07-11T00:38:40.123" v="3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730C1BCD-9A77-761B-3ACE-A6A5B85678AD}" dt="2023-07-11T00:38:40.123" v="3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730C1BCD-9A77-761B-3ACE-A6A5B85678AD}" dt="2023-07-11T00:39:13.483" v="40"/>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730C1BCD-9A77-761B-3ACE-A6A5B85678AD}" dt="2023-07-11T00:38:40.123" v="39" actId="20577"/>
              <pc2:cmMkLst xmlns:pc2="http://schemas.microsoft.com/office/powerpoint/2019/9/main/command">
                <pc:docMk/>
                <pc:sldMk cId="3677626728" sldId="256"/>
                <pc2:cmMk id="{DE2CAAEF-2BD7-4FA7-993E-F69F2C0016D9}"/>
              </pc2:cmMkLst>
            </pc226:cmChg>
          </p:ext>
        </pc:extLst>
      </pc:sldChg>
    </pc:docChg>
  </pc:docChgLst>
  <pc:docChgLst>
    <pc:chgData clId="Web-{F4D833C4-7AB9-D549-9CA0-C8F1D293B040}"/>
    <pc:docChg chg="modSld">
      <pc:chgData name="" userId="" providerId="" clId="Web-{F4D833C4-7AB9-D549-9CA0-C8F1D293B040}" dt="2023-08-09T02:10:16.748" v="1" actId="20577"/>
      <pc:docMkLst>
        <pc:docMk/>
      </pc:docMkLst>
      <pc:sldChg chg="modSp modCm">
        <pc:chgData name="" userId="" providerId="" clId="Web-{F4D833C4-7AB9-D549-9CA0-C8F1D293B040}" dt="2023-08-09T02:10:16.748" v="1" actId="20577"/>
        <pc:sldMkLst>
          <pc:docMk/>
          <pc:sldMk cId="3677626728" sldId="256"/>
        </pc:sldMkLst>
        <pc:spChg chg="mod">
          <ac:chgData name="" userId="" providerId="" clId="Web-{F4D833C4-7AB9-D549-9CA0-C8F1D293B040}" dt="2023-08-09T02:10:16.748" v="1"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 userId="" providerId="" clId="Web-{F4D833C4-7AB9-D549-9CA0-C8F1D293B040}" dt="2023-08-09T02:10:16.748" v="1" actId="20577"/>
              <pc2:cmMkLst xmlns:pc2="http://schemas.microsoft.com/office/powerpoint/2019/9/main/command">
                <pc:docMk/>
                <pc:sldMk cId="3677626728" sldId="256"/>
                <pc2:cmMk id="{6DE8ECC5-7C09-433A-9763-DED9851C4B5F}"/>
              </pc2:cmMkLst>
            </pc226:cmChg>
          </p:ext>
        </pc:extLst>
      </pc:sldChg>
    </pc:docChg>
  </pc:docChgLst>
  <pc:docChgLst>
    <pc:chgData name="Jaymee Olivia R. Comia" userId="S::jorcomia@bpi.com.ph::2079e24d-6a27-45ca-8297-e6fda31c4683" providerId="AD" clId="Web-{0ED43D6D-0472-279A-4281-A2C59D1514D3}"/>
    <pc:docChg chg="modSld">
      <pc:chgData name="Jaymee Olivia R. Comia" userId="S::jorcomia@bpi.com.ph::2079e24d-6a27-45ca-8297-e6fda31c4683" providerId="AD" clId="Web-{0ED43D6D-0472-279A-4281-A2C59D1514D3}" dt="2023-06-23T00:26:26.794" v="17" actId="20577"/>
      <pc:docMkLst>
        <pc:docMk/>
      </pc:docMkLst>
      <pc:sldChg chg="modSp modCm">
        <pc:chgData name="Jaymee Olivia R. Comia" userId="S::jorcomia@bpi.com.ph::2079e24d-6a27-45ca-8297-e6fda31c4683" providerId="AD" clId="Web-{0ED43D6D-0472-279A-4281-A2C59D1514D3}" dt="2023-06-23T00:26:26.794" v="17" actId="20577"/>
        <pc:sldMkLst>
          <pc:docMk/>
          <pc:sldMk cId="3677626728" sldId="256"/>
        </pc:sldMkLst>
        <pc:spChg chg="mod">
          <ac:chgData name="Jaymee Olivia R. Comia" userId="S::jorcomia@bpi.com.ph::2079e24d-6a27-45ca-8297-e6fda31c4683" providerId="AD" clId="Web-{0ED43D6D-0472-279A-4281-A2C59D1514D3}" dt="2023-06-23T00:26:26.794" v="17"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0ED43D6D-0472-279A-4281-A2C59D1514D3}" dt="2023-06-23T00:26:14.559" v="15" actId="20577"/>
              <pc2:cmMkLst xmlns:pc2="http://schemas.microsoft.com/office/powerpoint/2019/9/main/command">
                <pc:docMk/>
                <pc:sldMk cId="3677626728" sldId="256"/>
                <pc2:cmMk id="{79C4CC16-B546-4E85-9805-F558D7E1892A}"/>
              </pc2:cmMkLst>
            </pc226:cmChg>
            <pc226:cmChg xmlns:pc226="http://schemas.microsoft.com/office/powerpoint/2022/06/main/command" chg="mod">
              <pc226:chgData name="Jaymee Olivia R. Comia" userId="S::jorcomia@bpi.com.ph::2079e24d-6a27-45ca-8297-e6fda31c4683" providerId="AD" clId="Web-{0ED43D6D-0472-279A-4281-A2C59D1514D3}" dt="2023-06-23T00:26:14.559" v="15" actId="20577"/>
              <pc2:cmMkLst xmlns:pc2="http://schemas.microsoft.com/office/powerpoint/2019/9/main/command">
                <pc:docMk/>
                <pc:sldMk cId="3677626728" sldId="256"/>
                <pc2:cmMk id="{451484DD-9612-4E22-9D5B-F89B81EE1E62}"/>
              </pc2:cmMkLst>
            </pc226:cmChg>
          </p:ext>
        </pc:extLst>
      </pc:sldChg>
    </pc:docChg>
  </pc:docChgLst>
  <pc:docChgLst>
    <pc:chgData name="Loretta May Y. Rosario" userId="S::lmyrosario@bpi.com.ph::fe02064f-4370-4ff4-8b40-e24cea319a51" providerId="AD" clId="Web-{EE8C81B2-C0C3-26E7-1A13-3DE66A7E9366}"/>
    <pc:docChg chg="modSld">
      <pc:chgData name="Loretta May Y. Rosario" userId="S::lmyrosario@bpi.com.ph::fe02064f-4370-4ff4-8b40-e24cea319a51" providerId="AD" clId="Web-{EE8C81B2-C0C3-26E7-1A13-3DE66A7E9366}" dt="2023-07-06T00:09:51.824" v="214" actId="20577"/>
      <pc:docMkLst>
        <pc:docMk/>
      </pc:docMkLst>
      <pc:sldChg chg="modSp modCm">
        <pc:chgData name="Loretta May Y. Rosario" userId="S::lmyrosario@bpi.com.ph::fe02064f-4370-4ff4-8b40-e24cea319a51" providerId="AD" clId="Web-{EE8C81B2-C0C3-26E7-1A13-3DE66A7E9366}" dt="2023-07-06T00:09:51.824" v="214" actId="20577"/>
        <pc:sldMkLst>
          <pc:docMk/>
          <pc:sldMk cId="3677626728" sldId="256"/>
        </pc:sldMkLst>
        <pc:spChg chg="mod">
          <ac:chgData name="Loretta May Y. Rosario" userId="S::lmyrosario@bpi.com.ph::fe02064f-4370-4ff4-8b40-e24cea319a51" providerId="AD" clId="Web-{EE8C81B2-C0C3-26E7-1A13-3DE66A7E9366}" dt="2023-07-06T00:09:19.791" v="200" actId="20577"/>
          <ac:spMkLst>
            <pc:docMk/>
            <pc:sldMk cId="3677626728" sldId="256"/>
            <ac:spMk id="5" creationId="{00000000-0008-0000-0000-000045000000}"/>
          </ac:spMkLst>
        </pc:spChg>
        <pc:spChg chg="mod">
          <ac:chgData name="Loretta May Y. Rosario" userId="S::lmyrosario@bpi.com.ph::fe02064f-4370-4ff4-8b40-e24cea319a51" providerId="AD" clId="Web-{EE8C81B2-C0C3-26E7-1A13-3DE66A7E9366}" dt="2023-07-06T00:09:51.824" v="214"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EE8C81B2-C0C3-26E7-1A13-3DE66A7E9366}" dt="2023-07-06T00:09:50.870" v="213"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Loretta May Y. Rosario" userId="S::lmyrosario@bpi.com.ph::fe02064f-4370-4ff4-8b40-e24cea319a51" providerId="AD" clId="Web-{EE8C81B2-C0C3-26E7-1A13-3DE66A7E9366}" dt="2023-07-06T00:09:06.650" v="199"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Loretta May Y. Rosario" userId="S::lmyrosario@bpi.com.ph::fe02064f-4370-4ff4-8b40-e24cea319a51" providerId="AD" clId="Web-{EE8C81B2-C0C3-26E7-1A13-3DE66A7E9366}" dt="2023-07-06T00:09:06.650" v="199"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Loretta May Y. Rosario" userId="S::lmyrosario@bpi.com.ph::fe02064f-4370-4ff4-8b40-e24cea319a51" providerId="AD" clId="Web-{EE8C81B2-C0C3-26E7-1A13-3DE66A7E9366}" dt="2023-07-06T00:09:06.650" v="199"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Loretta May Y. Rosario" userId="S::lmyrosario@bpi.com.ph::fe02064f-4370-4ff4-8b40-e24cea319a51" providerId="AD" clId="Web-{EE8C81B2-C0C3-26E7-1A13-3DE66A7E9366}" dt="2023-07-06T00:08:35.259" v="195"/>
              <pc2:cmMkLst xmlns:pc2="http://schemas.microsoft.com/office/powerpoint/2019/9/main/command">
                <pc:docMk/>
                <pc:sldMk cId="3677626728" sldId="256"/>
                <pc2:cmMk id="{248B75AC-EC2A-4789-A90E-43E953E9F0CD}"/>
              </pc2:cmMkLst>
            </pc226:cmChg>
            <pc226:cmChg xmlns:pc226="http://schemas.microsoft.com/office/powerpoint/2022/06/main/command" chg="mod">
              <pc226:chgData name="Loretta May Y. Rosario" userId="S::lmyrosario@bpi.com.ph::fe02064f-4370-4ff4-8b40-e24cea319a51" providerId="AD" clId="Web-{EE8C81B2-C0C3-26E7-1A13-3DE66A7E9366}" dt="2023-07-06T00:09:50.870" v="21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Loretta May Y. Rosario" userId="S::lmyrosario@bpi.com.ph::fe02064f-4370-4ff4-8b40-e24cea319a51" providerId="AD" clId="Web-{EE8C81B2-C0C3-26E7-1A13-3DE66A7E9366}" dt="2023-07-06T00:09:50.870" v="213" actId="20577"/>
              <pc2:cmMkLst xmlns:pc2="http://schemas.microsoft.com/office/powerpoint/2019/9/main/command">
                <pc:docMk/>
                <pc:sldMk cId="3677626728" sldId="256"/>
                <pc2:cmMk id="{57A253D7-FE2E-4004-A02D-71C2C58631DE}"/>
              </pc2:cmMkLst>
            </pc226:cmChg>
            <pc226:cmChg xmlns:pc226="http://schemas.microsoft.com/office/powerpoint/2022/06/main/command" chg="mod">
              <pc226:chgData name="Loretta May Y. Rosario" userId="S::lmyrosario@bpi.com.ph::fe02064f-4370-4ff4-8b40-e24cea319a51" providerId="AD" clId="Web-{EE8C81B2-C0C3-26E7-1A13-3DE66A7E9366}" dt="2023-07-06T00:09:06.650" v="199" actId="20577"/>
              <pc2:cmMkLst xmlns:pc2="http://schemas.microsoft.com/office/powerpoint/2019/9/main/command">
                <pc:docMk/>
                <pc:sldMk cId="3677626728" sldId="256"/>
                <pc2:cmMk id="{DE2CAAEF-2BD7-4FA7-993E-F69F2C0016D9}"/>
              </pc2:cmMkLst>
            </pc226:cmChg>
          </p:ext>
        </pc:extLst>
      </pc:sldChg>
    </pc:docChg>
  </pc:docChgLst>
  <pc:docChgLst>
    <pc:chgData name="Allen Thomas B. Calica" userId="f22792cf-4dc4-41b3-8337-c90086280e27" providerId="ADAL" clId="{7B6F8AD1-CEA3-41FA-89E2-25D3D5A4370D}"/>
    <pc:docChg chg="undo redo custSel modSld">
      <pc:chgData name="Allen Thomas B. Calica" userId="f22792cf-4dc4-41b3-8337-c90086280e27" providerId="ADAL" clId="{7B6F8AD1-CEA3-41FA-89E2-25D3D5A4370D}" dt="2023-07-28T00:51:01.491" v="793" actId="20577"/>
      <pc:docMkLst>
        <pc:docMk/>
      </pc:docMkLst>
      <pc:sldChg chg="modSp mod delCm modCm">
        <pc:chgData name="Allen Thomas B. Calica" userId="f22792cf-4dc4-41b3-8337-c90086280e27" providerId="ADAL" clId="{7B6F8AD1-CEA3-41FA-89E2-25D3D5A4370D}" dt="2023-07-28T00:51:01.491" v="793" actId="20577"/>
        <pc:sldMkLst>
          <pc:docMk/>
          <pc:sldMk cId="3677626728" sldId="256"/>
        </pc:sldMkLst>
        <pc:spChg chg="mod">
          <ac:chgData name="Allen Thomas B. Calica" userId="f22792cf-4dc4-41b3-8337-c90086280e27" providerId="ADAL" clId="{7B6F8AD1-CEA3-41FA-89E2-25D3D5A4370D}" dt="2023-07-28T00:43:56.562" v="760" actId="207"/>
          <ac:spMkLst>
            <pc:docMk/>
            <pc:sldMk cId="3677626728" sldId="256"/>
            <ac:spMk id="5" creationId="{00000000-0008-0000-0000-000045000000}"/>
          </ac:spMkLst>
        </pc:spChg>
        <pc:spChg chg="mod">
          <ac:chgData name="Allen Thomas B. Calica" userId="f22792cf-4dc4-41b3-8337-c90086280e27" providerId="ADAL" clId="{7B6F8AD1-CEA3-41FA-89E2-25D3D5A4370D}" dt="2023-07-28T00:51:01.491" v="793" actId="20577"/>
          <ac:spMkLst>
            <pc:docMk/>
            <pc:sldMk cId="3677626728" sldId="256"/>
            <ac:spMk id="6" creationId="{00000000-0008-0000-0000-000045000000}"/>
          </ac:spMkLst>
        </pc:spChg>
        <pc:spChg chg="mod">
          <ac:chgData name="Allen Thomas B. Calica" userId="f22792cf-4dc4-41b3-8337-c90086280e27" providerId="ADAL" clId="{7B6F8AD1-CEA3-41FA-89E2-25D3D5A4370D}" dt="2023-07-27T00:37:47.593" v="371" actId="20577"/>
          <ac:spMkLst>
            <pc:docMk/>
            <pc:sldMk cId="3677626728" sldId="256"/>
            <ac:spMk id="15" creationId="{00000000-0008-0000-0000-000045000000}"/>
          </ac:spMkLst>
        </pc:spChg>
        <pc:graphicFrameChg chg="modGraphic">
          <ac:chgData name="Allen Thomas B. Calica" userId="f22792cf-4dc4-41b3-8337-c90086280e27" providerId="ADAL" clId="{7B6F8AD1-CEA3-41FA-89E2-25D3D5A4370D}" dt="2023-07-25T00:42:24.728" v="233" actId="20577"/>
          <ac:graphicFrameMkLst>
            <pc:docMk/>
            <pc:sldMk cId="3677626728" sldId="256"/>
            <ac:graphicFrameMk id="27" creationId="{76C495A3-B79B-7C37-BAD5-7B6D91CBFBE9}"/>
          </ac:graphicFrameMkLst>
        </pc:graphicFrameChg>
        <pc:extLst>
          <p:ext xmlns:p="http://schemas.openxmlformats.org/presentationml/2006/main" uri="{D6D511B9-2390-475A-947B-AFAB55BFBCF1}">
            <pc226:cmChg xmlns:pc226="http://schemas.microsoft.com/office/powerpoint/2022/06/main/command" chg="del mod">
              <pc226:chgData name="Allen Thomas B. Calica" userId="f22792cf-4dc4-41b3-8337-c90086280e27" providerId="ADAL" clId="{7B6F8AD1-CEA3-41FA-89E2-25D3D5A4370D}" dt="2023-07-25T00:26:16.386" v="195"/>
              <pc2:cmMkLst xmlns:pc2="http://schemas.microsoft.com/office/powerpoint/2019/9/main/command">
                <pc:docMk/>
                <pc:sldMk cId="3677626728" sldId="256"/>
                <pc2:cmMk id="{9A259C23-7721-4047-A01C-83F588856A0E}"/>
              </pc2:cmMkLst>
            </pc226:cmChg>
            <pc226:cmChg xmlns:pc226="http://schemas.microsoft.com/office/powerpoint/2022/06/main/command" chg="del mod">
              <pc226:chgData name="Allen Thomas B. Calica" userId="f22792cf-4dc4-41b3-8337-c90086280e27" providerId="ADAL" clId="{7B6F8AD1-CEA3-41FA-89E2-25D3D5A4370D}" dt="2023-07-20T00:44:17.505" v="123"/>
              <pc2:cmMkLst xmlns:pc2="http://schemas.microsoft.com/office/powerpoint/2019/9/main/command">
                <pc:docMk/>
                <pc:sldMk cId="3677626728" sldId="256"/>
                <pc2:cmMk id="{0A223B5B-3362-4172-A767-39C894C14CBE}"/>
              </pc2:cmMkLst>
            </pc226:cmChg>
            <pc226:cmChg xmlns:pc226="http://schemas.microsoft.com/office/powerpoint/2022/06/main/command" chg="del mod">
              <pc226:chgData name="Allen Thomas B. Calica" userId="f22792cf-4dc4-41b3-8337-c90086280e27" providerId="ADAL" clId="{7B6F8AD1-CEA3-41FA-89E2-25D3D5A4370D}" dt="2023-07-25T00:26:15.589" v="194"/>
              <pc2:cmMkLst xmlns:pc2="http://schemas.microsoft.com/office/powerpoint/2019/9/main/command">
                <pc:docMk/>
                <pc:sldMk cId="3677626728" sldId="256"/>
                <pc2:cmMk id="{99D91D91-3FBF-40AC-A364-E8F1C737BDFC}"/>
              </pc2:cmMkLst>
            </pc226:cmChg>
            <pc226:cmChg xmlns:pc226="http://schemas.microsoft.com/office/powerpoint/2022/06/main/command" chg="mod">
              <pc226:chgData name="Allen Thomas B. Calica" userId="f22792cf-4dc4-41b3-8337-c90086280e27" providerId="ADAL" clId="{7B6F8AD1-CEA3-41FA-89E2-25D3D5A4370D}" dt="2023-07-28T00:51:01.491" v="793"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Allen Thomas B. Calica" userId="f22792cf-4dc4-41b3-8337-c90086280e27" providerId="ADAL" clId="{7B6F8AD1-CEA3-41FA-89E2-25D3D5A4370D}" dt="2023-07-28T00:51:01.491" v="793" actId="20577"/>
              <pc2:cmMkLst xmlns:pc2="http://schemas.microsoft.com/office/powerpoint/2019/9/main/command">
                <pc:docMk/>
                <pc:sldMk cId="3677626728" sldId="256"/>
                <pc2:cmMk id="{9CB705A9-71DA-4BA6-8BCF-426CC15E21D7}"/>
              </pc2:cmMkLst>
            </pc226:cmChg>
            <pc226:cmChg xmlns:pc226="http://schemas.microsoft.com/office/powerpoint/2022/06/main/command" chg="del">
              <pc226:chgData name="Allen Thomas B. Calica" userId="f22792cf-4dc4-41b3-8337-c90086280e27" providerId="ADAL" clId="{7B6F8AD1-CEA3-41FA-89E2-25D3D5A4370D}" dt="2023-07-25T00:26:13.054" v="193"/>
              <pc2:cmMkLst xmlns:pc2="http://schemas.microsoft.com/office/powerpoint/2019/9/main/command">
                <pc:docMk/>
                <pc:sldMk cId="3677626728" sldId="256"/>
                <pc2:cmMk id="{8BE5BCB7-DE1C-415A-BD25-AF13ABB4FEC5}"/>
              </pc2:cmMkLst>
            </pc226:cmChg>
            <pc226:cmChg xmlns:pc226="http://schemas.microsoft.com/office/powerpoint/2022/06/main/command" chg="mod">
              <pc226:chgData name="Allen Thomas B. Calica" userId="f22792cf-4dc4-41b3-8337-c90086280e27" providerId="ADAL" clId="{7B6F8AD1-CEA3-41FA-89E2-25D3D5A4370D}" dt="2023-07-28T00:51:01.491" v="793"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Allen Thomas B. Calica" userId="f22792cf-4dc4-41b3-8337-c90086280e27" providerId="ADAL" clId="{7B6F8AD1-CEA3-41FA-89E2-25D3D5A4370D}" dt="2023-07-28T00:51:01.491" v="793"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Allen Thomas B. Calica" userId="f22792cf-4dc4-41b3-8337-c90086280e27" providerId="ADAL" clId="{7B6F8AD1-CEA3-41FA-89E2-25D3D5A4370D}" dt="2023-07-28T00:51:01.491" v="793" actId="20577"/>
              <pc2:cmMkLst xmlns:pc2="http://schemas.microsoft.com/office/powerpoint/2019/9/main/command">
                <pc:docMk/>
                <pc:sldMk cId="3677626728" sldId="256"/>
                <pc2:cmMk id="{754BCEE8-CEF9-4EAA-B56D-66863C9F51BB}"/>
              </pc2:cmMkLst>
            </pc226:cmChg>
            <pc226:cmChg xmlns:pc226="http://schemas.microsoft.com/office/powerpoint/2022/06/main/command" chg="mod">
              <pc226:chgData name="Allen Thomas B. Calica" userId="f22792cf-4dc4-41b3-8337-c90086280e27" providerId="ADAL" clId="{7B6F8AD1-CEA3-41FA-89E2-25D3D5A4370D}" dt="2023-07-25T00:42:43.436" v="234" actId="6549"/>
              <pc2:cmMkLst xmlns:pc2="http://schemas.microsoft.com/office/powerpoint/2019/9/main/command">
                <pc:docMk/>
                <pc:sldMk cId="3677626728" sldId="256"/>
                <pc2:cmMk id="{DE2CAAEF-2BD7-4FA7-993E-F69F2C0016D9}"/>
              </pc2:cmMkLst>
            </pc226:cmChg>
          </p:ext>
        </pc:extLst>
      </pc:sldChg>
    </pc:docChg>
  </pc:docChgLst>
  <pc:docChgLst>
    <pc:chgData name="Loretta May Y. Rosario" userId="S::lmyrosario@bpi.com.ph::fe02064f-4370-4ff4-8b40-e24cea319a51" providerId="AD" clId="Web-{DC9C3C67-4F11-AD42-4B38-E390A68B7E05}"/>
    <pc:docChg chg="modSld">
      <pc:chgData name="Loretta May Y. Rosario" userId="S::lmyrosario@bpi.com.ph::fe02064f-4370-4ff4-8b40-e24cea319a51" providerId="AD" clId="Web-{DC9C3C67-4F11-AD42-4B38-E390A68B7E05}" dt="2023-05-28T23:44:37.987" v="164" actId="20577"/>
      <pc:docMkLst>
        <pc:docMk/>
      </pc:docMkLst>
      <pc:sldChg chg="modSp modCm">
        <pc:chgData name="Loretta May Y. Rosario" userId="S::lmyrosario@bpi.com.ph::fe02064f-4370-4ff4-8b40-e24cea319a51" providerId="AD" clId="Web-{DC9C3C67-4F11-AD42-4B38-E390A68B7E05}" dt="2023-05-28T23:44:37.987" v="164" actId="20577"/>
        <pc:sldMkLst>
          <pc:docMk/>
          <pc:sldMk cId="3677626728" sldId="256"/>
        </pc:sldMkLst>
        <pc:spChg chg="mod">
          <ac:chgData name="Loretta May Y. Rosario" userId="S::lmyrosario@bpi.com.ph::fe02064f-4370-4ff4-8b40-e24cea319a51" providerId="AD" clId="Web-{DC9C3C67-4F11-AD42-4B38-E390A68B7E05}" dt="2023-05-28T23:44:37.987" v="164" actId="20577"/>
          <ac:spMkLst>
            <pc:docMk/>
            <pc:sldMk cId="3677626728" sldId="256"/>
            <ac:spMk id="5" creationId="{00000000-0008-0000-0000-000045000000}"/>
          </ac:spMkLst>
        </pc:spChg>
        <pc:spChg chg="mod">
          <ac:chgData name="Loretta May Y. Rosario" userId="S::lmyrosario@bpi.com.ph::fe02064f-4370-4ff4-8b40-e24cea319a51" providerId="AD" clId="Web-{DC9C3C67-4F11-AD42-4B38-E390A68B7E05}" dt="2023-05-28T23:19:23.696" v="2"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Loretta May Y. Rosario" userId="S::lmyrosario@bpi.com.ph::fe02064f-4370-4ff4-8b40-e24cea319a51" providerId="AD" clId="Web-{DC9C3C67-4F11-AD42-4B38-E390A68B7E05}" dt="2023-05-28T23:30:11.959" v="119"/>
              <pc2:cmMkLst xmlns:pc2="http://schemas.microsoft.com/office/powerpoint/2019/9/main/command">
                <pc:docMk/>
                <pc:sldMk cId="3677626728" sldId="256"/>
                <pc2:cmMk id="{BBAE7F03-190E-41D9-9363-9593D733DAFA}"/>
              </pc2:cmMkLst>
            </pc226:cmChg>
            <pc226:cmChg xmlns:pc226="http://schemas.microsoft.com/office/powerpoint/2022/06/main/command" chg="mod">
              <pc226:chgData name="Loretta May Y. Rosario" userId="S::lmyrosario@bpi.com.ph::fe02064f-4370-4ff4-8b40-e24cea319a51" providerId="AD" clId="Web-{DC9C3C67-4F11-AD42-4B38-E390A68B7E05}" dt="2023-05-28T23:44:37.987" v="164" actId="20577"/>
              <pc2:cmMkLst xmlns:pc2="http://schemas.microsoft.com/office/powerpoint/2019/9/main/command">
                <pc:docMk/>
                <pc:sldMk cId="3677626728" sldId="256"/>
                <pc2:cmMk id="{746521BA-6437-48CB-8571-9C9BDBB7730C}"/>
              </pc2:cmMkLst>
            </pc226:cmChg>
          </p:ext>
        </pc:extLst>
      </pc:sldChg>
    </pc:docChg>
  </pc:docChgLst>
  <pc:docChgLst>
    <pc:chgData name="Jose Rafael B. Jereza Vi" userId="bbab206c-414b-4214-91b9-42bbaba5d4e1" providerId="ADAL" clId="{3336FC1A-D059-424C-8F38-8358D689379F}"/>
    <pc:docChg chg="undo custSel modSld">
      <pc:chgData name="Jose Rafael B. Jereza Vi" userId="bbab206c-414b-4214-91b9-42bbaba5d4e1" providerId="ADAL" clId="{3336FC1A-D059-424C-8F38-8358D689379F}" dt="2023-08-09T01:52:06.277" v="1383" actId="20577"/>
      <pc:docMkLst>
        <pc:docMk/>
      </pc:docMkLst>
      <pc:sldChg chg="modSp mod modCm">
        <pc:chgData name="Jose Rafael B. Jereza Vi" userId="bbab206c-414b-4214-91b9-42bbaba5d4e1" providerId="ADAL" clId="{3336FC1A-D059-424C-8F38-8358D689379F}" dt="2023-08-09T01:52:06.277" v="1383" actId="20577"/>
        <pc:sldMkLst>
          <pc:docMk/>
          <pc:sldMk cId="3677626728" sldId="256"/>
        </pc:sldMkLst>
        <pc:spChg chg="mod">
          <ac:chgData name="Jose Rafael B. Jereza Vi" userId="bbab206c-414b-4214-91b9-42bbaba5d4e1" providerId="ADAL" clId="{3336FC1A-D059-424C-8F38-8358D689379F}" dt="2023-08-09T01:52:06.277" v="1383" actId="20577"/>
          <ac:spMkLst>
            <pc:docMk/>
            <pc:sldMk cId="3677626728" sldId="256"/>
            <ac:spMk id="5" creationId="{00000000-0008-0000-0000-000045000000}"/>
          </ac:spMkLst>
        </pc:spChg>
        <pc:extLst>
          <p:ext xmlns:p="http://schemas.openxmlformats.org/presentationml/2006/main" uri="{D6D511B9-2390-475A-947B-AFAB55BFBCF1}">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5B328606-2208-428F-949D-31B2CC596298}"/>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E40E3E67-278B-4C9C-A3FF-6DE303539513}"/>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Jose Rafael B. Jereza Vi" userId="bbab206c-414b-4214-91b9-42bbaba5d4e1" providerId="ADAL" clId="{3336FC1A-D059-424C-8F38-8358D689379F}" dt="2023-08-09T01:52:06.277" v="1383" actId="20577"/>
              <pc2:cmMkLst xmlns:pc2="http://schemas.microsoft.com/office/powerpoint/2019/9/main/command">
                <pc:docMk/>
                <pc:sldMk cId="3677626728" sldId="256"/>
                <pc2:cmMk id="{6DE8ECC5-7C09-433A-9763-DED9851C4B5F}"/>
              </pc2:cmMkLst>
            </pc226:cmChg>
          </p:ext>
        </pc:extLst>
      </pc:sldChg>
    </pc:docChg>
  </pc:docChgLst>
  <pc:docChgLst>
    <pc:chgData name="Hannah Nicole C. Cabrera" userId="S::hnccabrera@bpi.com.ph::687238b0-55cc-4952-a3e2-79eb6053de43" providerId="AD" clId="Web-{DF27FFFA-C479-10A2-1A24-C2E1DDF7D06E}"/>
    <pc:docChg chg="modSld">
      <pc:chgData name="Hannah Nicole C. Cabrera" userId="S::hnccabrera@bpi.com.ph::687238b0-55cc-4952-a3e2-79eb6053de43" providerId="AD" clId="Web-{DF27FFFA-C479-10A2-1A24-C2E1DDF7D06E}" dt="2023-07-10T00:50:17.037" v="36" actId="14100"/>
      <pc:docMkLst>
        <pc:docMk/>
      </pc:docMkLst>
      <pc:sldChg chg="addSp delSp modSp">
        <pc:chgData name="Hannah Nicole C. Cabrera" userId="S::hnccabrera@bpi.com.ph::687238b0-55cc-4952-a3e2-79eb6053de43" providerId="AD" clId="Web-{DF27FFFA-C479-10A2-1A24-C2E1DDF7D06E}" dt="2023-07-10T00:50:17.037" v="36" actId="14100"/>
        <pc:sldMkLst>
          <pc:docMk/>
          <pc:sldMk cId="3677626728" sldId="256"/>
        </pc:sldMkLst>
        <pc:spChg chg="ord">
          <ac:chgData name="Hannah Nicole C. Cabrera" userId="S::hnccabrera@bpi.com.ph::687238b0-55cc-4952-a3e2-79eb6053de43" providerId="AD" clId="Web-{DF27FFFA-C479-10A2-1A24-C2E1DDF7D06E}" dt="2023-07-10T00:50:08.615" v="34"/>
          <ac:spMkLst>
            <pc:docMk/>
            <pc:sldMk cId="3677626728" sldId="256"/>
            <ac:spMk id="8" creationId="{00000000-0000-0000-0000-000000000000}"/>
          </ac:spMkLst>
        </pc:spChg>
        <pc:graphicFrameChg chg="add del mod">
          <ac:chgData name="Hannah Nicole C. Cabrera" userId="S::hnccabrera@bpi.com.ph::687238b0-55cc-4952-a3e2-79eb6053de43" providerId="AD" clId="Web-{DF27FFFA-C479-10A2-1A24-C2E1DDF7D06E}" dt="2023-07-10T00:41:27.745" v="3"/>
          <ac:graphicFrameMkLst>
            <pc:docMk/>
            <pc:sldMk cId="3677626728" sldId="256"/>
            <ac:graphicFrameMk id="2" creationId="{00000000-0008-0000-0000-000003000000}"/>
          </ac:graphicFrameMkLst>
        </pc:graphicFrameChg>
        <pc:graphicFrameChg chg="add del mod">
          <ac:chgData name="Hannah Nicole C. Cabrera" userId="S::hnccabrera@bpi.com.ph::687238b0-55cc-4952-a3e2-79eb6053de43" providerId="AD" clId="Web-{DF27FFFA-C479-10A2-1A24-C2E1DDF7D06E}" dt="2023-07-10T00:44:31.749" v="6"/>
          <ac:graphicFrameMkLst>
            <pc:docMk/>
            <pc:sldMk cId="3677626728" sldId="256"/>
            <ac:graphicFrameMk id="7" creationId="{00000000-0008-0000-0000-000003000000}"/>
          </ac:graphicFrameMkLst>
        </pc:graphicFrameChg>
        <pc:graphicFrameChg chg="add del mod">
          <ac:chgData name="Hannah Nicole C. Cabrera" userId="S::hnccabrera@bpi.com.ph::687238b0-55cc-4952-a3e2-79eb6053de43" providerId="AD" clId="Web-{DF27FFFA-C479-10A2-1A24-C2E1DDF7D06E}" dt="2023-07-10T00:47:13.471" v="16"/>
          <ac:graphicFrameMkLst>
            <pc:docMk/>
            <pc:sldMk cId="3677626728" sldId="256"/>
            <ac:graphicFrameMk id="9" creationId="{00000000-0008-0000-0000-000003000000}"/>
          </ac:graphicFrameMkLst>
        </pc:graphicFrameChg>
        <pc:graphicFrameChg chg="del">
          <ac:chgData name="Hannah Nicole C. Cabrera" userId="S::hnccabrera@bpi.com.ph::687238b0-55cc-4952-a3e2-79eb6053de43" providerId="AD" clId="Web-{DF27FFFA-C479-10A2-1A24-C2E1DDF7D06E}" dt="2023-07-10T00:49:38.286" v="29"/>
          <ac:graphicFrameMkLst>
            <pc:docMk/>
            <pc:sldMk cId="3677626728" sldId="256"/>
            <ac:graphicFrameMk id="10" creationId="{00000000-0008-0000-0000-000002000000}"/>
          </ac:graphicFrameMkLst>
        </pc:graphicFrameChg>
        <pc:graphicFrameChg chg="add del mod">
          <ac:chgData name="Hannah Nicole C. Cabrera" userId="S::hnccabrera@bpi.com.ph::687238b0-55cc-4952-a3e2-79eb6053de43" providerId="AD" clId="Web-{DF27FFFA-C479-10A2-1A24-C2E1DDF7D06E}" dt="2023-07-10T00:47:11.142" v="15"/>
          <ac:graphicFrameMkLst>
            <pc:docMk/>
            <pc:sldMk cId="3677626728" sldId="256"/>
            <ac:graphicFrameMk id="11" creationId="{00000000-0008-0000-0000-000003000000}"/>
          </ac:graphicFrameMkLst>
        </pc:graphicFrameChg>
        <pc:graphicFrameChg chg="add del mod">
          <ac:chgData name="Hannah Nicole C. Cabrera" userId="S::hnccabrera@bpi.com.ph::687238b0-55cc-4952-a3e2-79eb6053de43" providerId="AD" clId="Web-{DF27FFFA-C479-10A2-1A24-C2E1DDF7D06E}" dt="2023-07-10T00:48:08.894" v="20"/>
          <ac:graphicFrameMkLst>
            <pc:docMk/>
            <pc:sldMk cId="3677626728" sldId="256"/>
            <ac:graphicFrameMk id="12" creationId="{00000000-0008-0000-0000-000003000000}"/>
          </ac:graphicFrameMkLst>
        </pc:graphicFrameChg>
        <pc:graphicFrameChg chg="add del mod">
          <ac:chgData name="Hannah Nicole C. Cabrera" userId="S::hnccabrera@bpi.com.ph::687238b0-55cc-4952-a3e2-79eb6053de43" providerId="AD" clId="Web-{DF27FFFA-C479-10A2-1A24-C2E1DDF7D06E}" dt="2023-07-10T00:49:36.505" v="28"/>
          <ac:graphicFrameMkLst>
            <pc:docMk/>
            <pc:sldMk cId="3677626728" sldId="256"/>
            <ac:graphicFrameMk id="19" creationId="{00000000-0008-0000-0000-000003000000}"/>
          </ac:graphicFrameMkLst>
        </pc:graphicFrameChg>
        <pc:graphicFrameChg chg="add mod">
          <ac:chgData name="Hannah Nicole C. Cabrera" userId="S::hnccabrera@bpi.com.ph::687238b0-55cc-4952-a3e2-79eb6053de43" providerId="AD" clId="Web-{DF27FFFA-C479-10A2-1A24-C2E1DDF7D06E}" dt="2023-07-10T00:50:17.037" v="36" actId="14100"/>
          <ac:graphicFrameMkLst>
            <pc:docMk/>
            <pc:sldMk cId="3677626728" sldId="256"/>
            <ac:graphicFrameMk id="20" creationId="{4BD37306-50E0-693A-D4BF-F8239229759B}"/>
          </ac:graphicFrameMkLst>
        </pc:graphicFrameChg>
        <pc:graphicFrameChg chg="ord">
          <ac:chgData name="Hannah Nicole C. Cabrera" userId="S::hnccabrera@bpi.com.ph::687238b0-55cc-4952-a3e2-79eb6053de43" providerId="AD" clId="Web-{DF27FFFA-C479-10A2-1A24-C2E1DDF7D06E}" dt="2023-07-10T00:49:57.661" v="32"/>
          <ac:graphicFrameMkLst>
            <pc:docMk/>
            <pc:sldMk cId="3677626728" sldId="256"/>
            <ac:graphicFrameMk id="27" creationId="{76C495A3-B79B-7C37-BAD5-7B6D91CBFBE9}"/>
          </ac:graphicFrameMkLst>
        </pc:graphicFrameChg>
      </pc:sldChg>
    </pc:docChg>
  </pc:docChgLst>
  <pc:docChgLst>
    <pc:chgData name="Jaymee Olivia R. Comia" userId="S::jorcomia@bpi.com.ph::2079e24d-6a27-45ca-8297-e6fda31c4683" providerId="AD" clId="Web-{B77C8B6D-B163-9FFD-3875-B6C24B92B1F4}"/>
    <pc:docChg chg="modSld">
      <pc:chgData name="Jaymee Olivia R. Comia" userId="S::jorcomia@bpi.com.ph::2079e24d-6a27-45ca-8297-e6fda31c4683" providerId="AD" clId="Web-{B77C8B6D-B163-9FFD-3875-B6C24B92B1F4}" dt="2023-07-25T00:42:35.255" v="1" actId="20577"/>
      <pc:docMkLst>
        <pc:docMk/>
      </pc:docMkLst>
      <pc:sldChg chg="modSp">
        <pc:chgData name="Jaymee Olivia R. Comia" userId="S::jorcomia@bpi.com.ph::2079e24d-6a27-45ca-8297-e6fda31c4683" providerId="AD" clId="Web-{B77C8B6D-B163-9FFD-3875-B6C24B92B1F4}" dt="2023-07-25T00:42:35.255" v="1" actId="20577"/>
        <pc:sldMkLst>
          <pc:docMk/>
          <pc:sldMk cId="3677626728" sldId="256"/>
        </pc:sldMkLst>
        <pc:spChg chg="mod">
          <ac:chgData name="Jaymee Olivia R. Comia" userId="S::jorcomia@bpi.com.ph::2079e24d-6a27-45ca-8297-e6fda31c4683" providerId="AD" clId="Web-{B77C8B6D-B163-9FFD-3875-B6C24B92B1F4}" dt="2023-07-25T00:42:35.255" v="1" actId="20577"/>
          <ac:spMkLst>
            <pc:docMk/>
            <pc:sldMk cId="3677626728" sldId="256"/>
            <ac:spMk id="5" creationId="{00000000-0008-0000-0000-000045000000}"/>
          </ac:spMkLst>
        </pc:spChg>
      </pc:sldChg>
    </pc:docChg>
  </pc:docChgLst>
  <pc:docChgLst>
    <pc:chgData name="Jaymee Olivia R. Comia" userId="S::jorcomia@bpi.com.ph::2079e24d-6a27-45ca-8297-e6fda31c4683" providerId="AD" clId="Web-{1190DEC1-7E21-54DF-9639-E145BF968843}"/>
    <pc:docChg chg="modSld">
      <pc:chgData name="Jaymee Olivia R. Comia" userId="S::jorcomia@bpi.com.ph::2079e24d-6a27-45ca-8297-e6fda31c4683" providerId="AD" clId="Web-{1190DEC1-7E21-54DF-9639-E145BF968843}" dt="2023-08-03T23:42:48.197" v="58" actId="20577"/>
      <pc:docMkLst>
        <pc:docMk/>
      </pc:docMkLst>
      <pc:sldChg chg="modSp modCm">
        <pc:chgData name="Jaymee Olivia R. Comia" userId="S::jorcomia@bpi.com.ph::2079e24d-6a27-45ca-8297-e6fda31c4683" providerId="AD" clId="Web-{1190DEC1-7E21-54DF-9639-E145BF968843}" dt="2023-08-03T23:42:48.197" v="58" actId="20577"/>
        <pc:sldMkLst>
          <pc:docMk/>
          <pc:sldMk cId="3677626728" sldId="256"/>
        </pc:sldMkLst>
        <pc:spChg chg="mod">
          <ac:chgData name="Jaymee Olivia R. Comia" userId="S::jorcomia@bpi.com.ph::2079e24d-6a27-45ca-8297-e6fda31c4683" providerId="AD" clId="Web-{1190DEC1-7E21-54DF-9639-E145BF968843}" dt="2023-08-03T23:20:52.820" v="1" actId="20577"/>
          <ac:spMkLst>
            <pc:docMk/>
            <pc:sldMk cId="3677626728" sldId="256"/>
            <ac:spMk id="5" creationId="{00000000-0008-0000-0000-000045000000}"/>
          </ac:spMkLst>
        </pc:spChg>
        <pc:spChg chg="mod">
          <ac:chgData name="Jaymee Olivia R. Comia" userId="S::jorcomia@bpi.com.ph::2079e24d-6a27-45ca-8297-e6fda31c4683" providerId="AD" clId="Web-{1190DEC1-7E21-54DF-9639-E145BF968843}" dt="2023-08-03T23:42:48.197" v="58"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1190DEC1-7E21-54DF-9639-E145BF968843}" dt="2023-08-03T23:42:48.197" v="58"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Jaymee Olivia R. Comia" userId="S::jorcomia@bpi.com.ph::2079e24d-6a27-45ca-8297-e6fda31c4683" providerId="AD" clId="Web-{1190DEC1-7E21-54DF-9639-E145BF968843}" dt="2023-08-03T23:42:48.197" v="58"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Jaymee Olivia R. Comia" userId="S::jorcomia@bpi.com.ph::2079e24d-6a27-45ca-8297-e6fda31c4683" providerId="AD" clId="Web-{1190DEC1-7E21-54DF-9639-E145BF968843}" dt="2023-08-03T23:42:48.197" v="58"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1190DEC1-7E21-54DF-9639-E145BF968843}" dt="2023-08-03T23:42:48.197" v="58"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Jaymee Olivia R. Comia" userId="S::jorcomia@bpi.com.ph::2079e24d-6a27-45ca-8297-e6fda31c4683" providerId="AD" clId="Web-{1190DEC1-7E21-54DF-9639-E145BF968843}" dt="2023-08-03T23:42:48.197" v="58" actId="20577"/>
              <pc2:cmMkLst xmlns:pc2="http://schemas.microsoft.com/office/powerpoint/2019/9/main/command">
                <pc:docMk/>
                <pc:sldMk cId="3677626728" sldId="256"/>
                <pc2:cmMk id="{754BCEE8-CEF9-4EAA-B56D-66863C9F51BB}"/>
              </pc2:cmMkLst>
            </pc226:cmChg>
          </p:ext>
        </pc:extLst>
      </pc:sldChg>
    </pc:docChg>
  </pc:docChgLst>
  <pc:docChgLst>
    <pc:chgData name="Jaymee Olivia R. Comia" userId="S::jorcomia@bpi.com.ph::2079e24d-6a27-45ca-8297-e6fda31c4683" providerId="AD" clId="Web-{872B94F5-2A7E-B493-E517-6B20F4DAD278}"/>
    <pc:docChg chg="modSld">
      <pc:chgData name="Jaymee Olivia R. Comia" userId="S::jorcomia@bpi.com.ph::2079e24d-6a27-45ca-8297-e6fda31c4683" providerId="AD" clId="Web-{872B94F5-2A7E-B493-E517-6B20F4DAD278}" dt="2023-07-09T23:42:32.962" v="62"/>
      <pc:docMkLst>
        <pc:docMk/>
      </pc:docMkLst>
      <pc:sldChg chg="modSp modCm">
        <pc:chgData name="Jaymee Olivia R. Comia" userId="S::jorcomia@bpi.com.ph::2079e24d-6a27-45ca-8297-e6fda31c4683" providerId="AD" clId="Web-{872B94F5-2A7E-B493-E517-6B20F4DAD278}" dt="2023-07-09T23:42:32.962" v="62"/>
        <pc:sldMkLst>
          <pc:docMk/>
          <pc:sldMk cId="3677626728" sldId="256"/>
        </pc:sldMkLst>
        <pc:spChg chg="mod">
          <ac:chgData name="Jaymee Olivia R. Comia" userId="S::jorcomia@bpi.com.ph::2079e24d-6a27-45ca-8297-e6fda31c4683" providerId="AD" clId="Web-{872B94F5-2A7E-B493-E517-6B20F4DAD278}" dt="2023-07-09T23:41:39.601" v="61"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Jaymee Olivia R. Comia" userId="S::jorcomia@bpi.com.ph::2079e24d-6a27-45ca-8297-e6fda31c4683" providerId="AD" clId="Web-{872B94F5-2A7E-B493-E517-6B20F4DAD278}" dt="2023-07-09T23:41:29.742" v="60" actId="20577"/>
              <pc2:cmMkLst xmlns:pc2="http://schemas.microsoft.com/office/powerpoint/2019/9/main/command">
                <pc:docMk/>
                <pc:sldMk cId="3677626728" sldId="256"/>
                <pc2:cmMk id="{940AB302-BD7E-4D1B-86A2-DB8E8F3C2454}"/>
              </pc2:cmMkLst>
            </pc226:cmChg>
            <pc226:cmChg xmlns:pc226="http://schemas.microsoft.com/office/powerpoint/2022/06/main/command" chg="mod">
              <pc226:chgData name="Jaymee Olivia R. Comia" userId="S::jorcomia@bpi.com.ph::2079e24d-6a27-45ca-8297-e6fda31c4683" providerId="AD" clId="Web-{872B94F5-2A7E-B493-E517-6B20F4DAD278}" dt="2023-07-09T23:41:29.742" v="60"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aymee Olivia R. Comia" userId="S::jorcomia@bpi.com.ph::2079e24d-6a27-45ca-8297-e6fda31c4683" providerId="AD" clId="Web-{872B94F5-2A7E-B493-E517-6B20F4DAD278}" dt="2023-07-09T23:42:32.962" v="62"/>
              <pc2:cmMkLst xmlns:pc2="http://schemas.microsoft.com/office/powerpoint/2019/9/main/command">
                <pc:docMk/>
                <pc:sldMk cId="3677626728" sldId="256"/>
                <pc2:cmMk id="{57A253D7-FE2E-4004-A02D-71C2C58631DE}"/>
              </pc2:cmMkLst>
            </pc226:cmChg>
          </p:ext>
        </pc:extLst>
      </pc:sldChg>
    </pc:docChg>
  </pc:docChgLst>
  <pc:docChgLst>
    <pc:chgData name="Jose Rafael B. Jereza Vi" userId="bbab206c-414b-4214-91b9-42bbaba5d4e1" providerId="ADAL" clId="{BA894CB2-D56D-4DD9-BD7A-1C637A3E74E9}"/>
    <pc:docChg chg="undo redo custSel modSld">
      <pc:chgData name="Jose Rafael B. Jereza Vi" userId="bbab206c-414b-4214-91b9-42bbaba5d4e1" providerId="ADAL" clId="{BA894CB2-D56D-4DD9-BD7A-1C637A3E74E9}" dt="2023-07-04T00:15:05.918" v="2017" actId="20577"/>
      <pc:docMkLst>
        <pc:docMk/>
      </pc:docMkLst>
      <pc:sldChg chg="addSp delSp modSp mod addCm modCm">
        <pc:chgData name="Jose Rafael B. Jereza Vi" userId="bbab206c-414b-4214-91b9-42bbaba5d4e1" providerId="ADAL" clId="{BA894CB2-D56D-4DD9-BD7A-1C637A3E74E9}" dt="2023-07-04T00:15:05.918" v="2017" actId="20577"/>
        <pc:sldMkLst>
          <pc:docMk/>
          <pc:sldMk cId="3677626728" sldId="256"/>
        </pc:sldMkLst>
        <pc:spChg chg="mod">
          <ac:chgData name="Jose Rafael B. Jereza Vi" userId="bbab206c-414b-4214-91b9-42bbaba5d4e1" providerId="ADAL" clId="{BA894CB2-D56D-4DD9-BD7A-1C637A3E74E9}" dt="2023-07-04T00:15:05.918" v="2017" actId="20577"/>
          <ac:spMkLst>
            <pc:docMk/>
            <pc:sldMk cId="3677626728" sldId="256"/>
            <ac:spMk id="5" creationId="{00000000-0008-0000-0000-000045000000}"/>
          </ac:spMkLst>
        </pc:spChg>
        <pc:spChg chg="mod">
          <ac:chgData name="Jose Rafael B. Jereza Vi" userId="bbab206c-414b-4214-91b9-42bbaba5d4e1" providerId="ADAL" clId="{BA894CB2-D56D-4DD9-BD7A-1C637A3E74E9}" dt="2023-07-03T00:33:03.444" v="1289" actId="20577"/>
          <ac:spMkLst>
            <pc:docMk/>
            <pc:sldMk cId="3677626728" sldId="256"/>
            <ac:spMk id="6" creationId="{00000000-0008-0000-0000-000045000000}"/>
          </ac:spMkLst>
        </pc:spChg>
        <pc:spChg chg="mod">
          <ac:chgData name="Jose Rafael B. Jereza Vi" userId="bbab206c-414b-4214-91b9-42bbaba5d4e1" providerId="ADAL" clId="{BA894CB2-D56D-4DD9-BD7A-1C637A3E74E9}" dt="2023-07-03T00:20:22.934" v="48" actId="20577"/>
          <ac:spMkLst>
            <pc:docMk/>
            <pc:sldMk cId="3677626728" sldId="256"/>
            <ac:spMk id="15" creationId="{00000000-0008-0000-0000-000045000000}"/>
          </ac:spMkLst>
        </pc:spChg>
        <pc:graphicFrameChg chg="add mod">
          <ac:chgData name="Jose Rafael B. Jereza Vi" userId="bbab206c-414b-4214-91b9-42bbaba5d4e1" providerId="ADAL" clId="{BA894CB2-D56D-4DD9-BD7A-1C637A3E74E9}" dt="2023-07-04T00:02:22.451" v="1305" actId="14100"/>
          <ac:graphicFrameMkLst>
            <pc:docMk/>
            <pc:sldMk cId="3677626728" sldId="256"/>
            <ac:graphicFrameMk id="2" creationId="{00000000-0008-0000-0000-000003000000}"/>
          </ac:graphicFrameMkLst>
        </pc:graphicFrameChg>
        <pc:graphicFrameChg chg="del">
          <ac:chgData name="Jose Rafael B. Jereza Vi" userId="bbab206c-414b-4214-91b9-42bbaba5d4e1" providerId="ADAL" clId="{BA894CB2-D56D-4DD9-BD7A-1C637A3E74E9}" dt="2023-07-03T00:09:08.210" v="0" actId="478"/>
          <ac:graphicFrameMkLst>
            <pc:docMk/>
            <pc:sldMk cId="3677626728" sldId="256"/>
            <ac:graphicFrameMk id="2" creationId="{EBE6E248-FF8C-E1C2-31BF-9C769FA3C761}"/>
          </ac:graphicFrameMkLst>
        </pc:graphicFrameChg>
        <pc:graphicFrameChg chg="add del mod">
          <ac:chgData name="Jose Rafael B. Jereza Vi" userId="bbab206c-414b-4214-91b9-42bbaba5d4e1" providerId="ADAL" clId="{BA894CB2-D56D-4DD9-BD7A-1C637A3E74E9}" dt="2023-07-04T00:02:13.078" v="1300" actId="478"/>
          <ac:graphicFrameMkLst>
            <pc:docMk/>
            <pc:sldMk cId="3677626728" sldId="256"/>
            <ac:graphicFrameMk id="7" creationId="{00000000-0008-0000-0000-000003000000}"/>
          </ac:graphicFrameMkLst>
        </pc:graphicFrameChg>
        <pc:graphicFrameChg chg="add del mod">
          <ac:chgData name="Jose Rafael B. Jereza Vi" userId="bbab206c-414b-4214-91b9-42bbaba5d4e1" providerId="ADAL" clId="{BA894CB2-D56D-4DD9-BD7A-1C637A3E74E9}" dt="2023-07-04T00:02:53.611" v="1306" actId="478"/>
          <ac:graphicFrameMkLst>
            <pc:docMk/>
            <pc:sldMk cId="3677626728" sldId="256"/>
            <ac:graphicFrameMk id="9" creationId="{00000000-0008-0000-0000-000007000000}"/>
          </ac:graphicFrameMkLst>
        </pc:graphicFrameChg>
        <pc:graphicFrameChg chg="add mod">
          <ac:chgData name="Jose Rafael B. Jereza Vi" userId="bbab206c-414b-4214-91b9-42bbaba5d4e1" providerId="ADAL" clId="{BA894CB2-D56D-4DD9-BD7A-1C637A3E74E9}" dt="2023-07-04T00:03:19.686" v="1322" actId="14100"/>
          <ac:graphicFrameMkLst>
            <pc:docMk/>
            <pc:sldMk cId="3677626728" sldId="256"/>
            <ac:graphicFrameMk id="10" creationId="{00000000-0008-0000-0000-000007000000}"/>
          </ac:graphicFrameMkLst>
        </pc:graphicFrameChg>
        <pc:graphicFrameChg chg="del">
          <ac:chgData name="Jose Rafael B. Jereza Vi" userId="bbab206c-414b-4214-91b9-42bbaba5d4e1" providerId="ADAL" clId="{BA894CB2-D56D-4DD9-BD7A-1C637A3E74E9}" dt="2023-07-03T00:09:18.744" v="4" actId="478"/>
          <ac:graphicFrameMkLst>
            <pc:docMk/>
            <pc:sldMk cId="3677626728" sldId="256"/>
            <ac:graphicFrameMk id="25" creationId="{FDB2FBCC-5045-328D-88A9-E59FEB9F3E21}"/>
          </ac:graphicFrameMkLst>
        </pc:graphicFrameChg>
        <pc:graphicFrameChg chg="mod">
          <ac:chgData name="Jose Rafael B. Jereza Vi" userId="bbab206c-414b-4214-91b9-42bbaba5d4e1" providerId="ADAL" clId="{BA894CB2-D56D-4DD9-BD7A-1C637A3E74E9}" dt="2023-07-04T00:00:30.074" v="1296"/>
          <ac:graphicFrameMkLst>
            <pc:docMk/>
            <pc:sldMk cId="3677626728" sldId="256"/>
            <ac:graphicFrameMk id="27" creationId="{76C495A3-B79B-7C37-BAD5-7B6D91CBFBE9}"/>
          </ac:graphicFrameMkLst>
        </pc:graphicFrameChg>
        <pc:graphicFrameChg chg="mod modGraphic">
          <ac:chgData name="Jose Rafael B. Jereza Vi" userId="bbab206c-414b-4214-91b9-42bbaba5d4e1" providerId="ADAL" clId="{BA894CB2-D56D-4DD9-BD7A-1C637A3E74E9}" dt="2023-07-04T00:00:41.100" v="1299" actId="20577"/>
          <ac:graphicFrameMkLst>
            <pc:docMk/>
            <pc:sldMk cId="3677626728" sldId="256"/>
            <ac:graphicFrameMk id="29" creationId="{68A0BA0E-B172-5FC8-5045-36AFA678BDBD}"/>
          </ac:graphicFrameMkLst>
        </pc:graphicFrameChg>
        <pc:extLst>
          <p:ext xmlns:p="http://schemas.openxmlformats.org/presentationml/2006/main" uri="{D6D511B9-2390-475A-947B-AFAB55BFBCF1}">
            <pc226:cmChg xmlns:pc226="http://schemas.microsoft.com/office/powerpoint/2022/06/main/command" chg="add">
              <pc226:chgData name="Jose Rafael B. Jereza Vi" userId="bbab206c-414b-4214-91b9-42bbaba5d4e1" providerId="ADAL" clId="{BA894CB2-D56D-4DD9-BD7A-1C637A3E74E9}" dt="2023-07-03T00:30:38.863" v="1003"/>
              <pc2:cmMkLst xmlns:pc2="http://schemas.microsoft.com/office/powerpoint/2019/9/main/command">
                <pc:docMk/>
                <pc:sldMk cId="3677626728" sldId="256"/>
                <pc2:cmMk id="{677F481D-7D3B-4567-8BF9-AAA519DAA873}"/>
              </pc2:cmMkLst>
            </pc226:cmChg>
            <pc226:cmChg xmlns:pc226="http://schemas.microsoft.com/office/powerpoint/2022/06/main/command" chg="mod">
              <pc226:chgData name="Jose Rafael B. Jereza Vi" userId="bbab206c-414b-4214-91b9-42bbaba5d4e1" providerId="ADAL" clId="{BA894CB2-D56D-4DD9-BD7A-1C637A3E74E9}" dt="2023-07-04T00:15:05.918" v="2017" actId="20577"/>
              <pc2:cmMkLst xmlns:pc2="http://schemas.microsoft.com/office/powerpoint/2019/9/main/command">
                <pc:docMk/>
                <pc:sldMk cId="3677626728" sldId="256"/>
                <pc2:cmMk id="{0A223B5B-3362-4172-A767-39C894C14CBE}"/>
              </pc2:cmMkLst>
            </pc226:cmChg>
            <pc226:cmChg xmlns:pc226="http://schemas.microsoft.com/office/powerpoint/2022/06/main/command" chg="mod">
              <pc226:chgData name="Jose Rafael B. Jereza Vi" userId="bbab206c-414b-4214-91b9-42bbaba5d4e1" providerId="ADAL" clId="{BA894CB2-D56D-4DD9-BD7A-1C637A3E74E9}" dt="2023-07-04T00:15:05.918" v="2017" actId="20577"/>
              <pc2:cmMkLst xmlns:pc2="http://schemas.microsoft.com/office/powerpoint/2019/9/main/command">
                <pc:docMk/>
                <pc:sldMk cId="3677626728" sldId="256"/>
                <pc2:cmMk id="{5149BB86-C163-478D-884B-9D6131A2DC11}"/>
              </pc2:cmMkLst>
            </pc226:cmChg>
            <pc226:cmChg xmlns:pc226="http://schemas.microsoft.com/office/powerpoint/2022/06/main/command" chg="mod">
              <pc226:chgData name="Jose Rafael B. Jereza Vi" userId="bbab206c-414b-4214-91b9-42bbaba5d4e1" providerId="ADAL" clId="{BA894CB2-D56D-4DD9-BD7A-1C637A3E74E9}" dt="2023-07-04T00:15:05.918" v="2017" actId="20577"/>
              <pc2:cmMkLst xmlns:pc2="http://schemas.microsoft.com/office/powerpoint/2019/9/main/command">
                <pc:docMk/>
                <pc:sldMk cId="3677626728" sldId="256"/>
                <pc2:cmMk id="{FEE43A99-D8FF-4930-845C-5F699D61D12E}"/>
              </pc2:cmMkLst>
            </pc226:cmChg>
            <pc226:cmChg xmlns:pc226="http://schemas.microsoft.com/office/powerpoint/2022/06/main/command" chg="mod">
              <pc226:chgData name="Jose Rafael B. Jereza Vi" userId="bbab206c-414b-4214-91b9-42bbaba5d4e1" providerId="ADAL" clId="{BA894CB2-D56D-4DD9-BD7A-1C637A3E74E9}" dt="2023-07-04T00:08:50.166" v="1629" actId="20577"/>
              <pc2:cmMkLst xmlns:pc2="http://schemas.microsoft.com/office/powerpoint/2019/9/main/command">
                <pc:docMk/>
                <pc:sldMk cId="3677626728" sldId="256"/>
                <pc2:cmMk id="{4340AAB8-100B-4ED6-866A-1FA702E1BB5B}"/>
              </pc2:cmMkLst>
            </pc226:cmChg>
            <pc226:cmChg xmlns:pc226="http://schemas.microsoft.com/office/powerpoint/2022/06/main/command" chg="mod">
              <pc226:chgData name="Jose Rafael B. Jereza Vi" userId="bbab206c-414b-4214-91b9-42bbaba5d4e1" providerId="ADAL" clId="{BA894CB2-D56D-4DD9-BD7A-1C637A3E74E9}" dt="2023-07-04T00:15:05.918" v="2017" actId="20577"/>
              <pc2:cmMkLst xmlns:pc2="http://schemas.microsoft.com/office/powerpoint/2019/9/main/command">
                <pc:docMk/>
                <pc:sldMk cId="3677626728" sldId="256"/>
                <pc2:cmMk id="{451484DD-9612-4E22-9D5B-F89B81EE1E62}"/>
              </pc2:cmMkLst>
            </pc226:cmChg>
            <pc226:cmChg xmlns:pc226="http://schemas.microsoft.com/office/powerpoint/2022/06/main/command" chg="mod">
              <pc226:chgData name="Jose Rafael B. Jereza Vi" userId="bbab206c-414b-4214-91b9-42bbaba5d4e1" providerId="ADAL" clId="{BA894CB2-D56D-4DD9-BD7A-1C637A3E74E9}" dt="2023-07-04T00:15:05.918" v="2017" actId="20577"/>
              <pc2:cmMkLst xmlns:pc2="http://schemas.microsoft.com/office/powerpoint/2019/9/main/command">
                <pc:docMk/>
                <pc:sldMk cId="3677626728" sldId="256"/>
                <pc2:cmMk id="{DE2CAAEF-2BD7-4FA7-993E-F69F2C0016D9}"/>
              </pc2:cmMkLst>
            </pc226:cmChg>
          </p:ext>
        </pc:extLst>
      </pc:sldChg>
    </pc:docChg>
  </pc:docChgLst>
  <pc:docChgLst>
    <pc:chgData name="Hannah Nicole C. Cabrera" userId="S::hnccabrera@bpi.com.ph::687238b0-55cc-4952-a3e2-79eb6053de43" providerId="AD" clId="Web-{F4C885C0-5FA6-4F79-3D7F-5FF8014649DD}"/>
    <pc:docChg chg="modSld">
      <pc:chgData name="Hannah Nicole C. Cabrera" userId="S::hnccabrera@bpi.com.ph::687238b0-55cc-4952-a3e2-79eb6053de43" providerId="AD" clId="Web-{F4C885C0-5FA6-4F79-3D7F-5FF8014649DD}" dt="2023-08-10T00:26:09.100" v="19" actId="20577"/>
      <pc:docMkLst>
        <pc:docMk/>
      </pc:docMkLst>
      <pc:sldChg chg="modSp modCm">
        <pc:chgData name="Hannah Nicole C. Cabrera" userId="S::hnccabrera@bpi.com.ph::687238b0-55cc-4952-a3e2-79eb6053de43" providerId="AD" clId="Web-{F4C885C0-5FA6-4F79-3D7F-5FF8014649DD}" dt="2023-08-10T00:26:09.100" v="19" actId="20577"/>
        <pc:sldMkLst>
          <pc:docMk/>
          <pc:sldMk cId="3677626728" sldId="256"/>
        </pc:sldMkLst>
        <pc:spChg chg="mod">
          <ac:chgData name="Hannah Nicole C. Cabrera" userId="S::hnccabrera@bpi.com.ph::687238b0-55cc-4952-a3e2-79eb6053de43" providerId="AD" clId="Web-{F4C885C0-5FA6-4F79-3D7F-5FF8014649DD}" dt="2023-08-10T00:25:43.130" v="3" actId="20577"/>
          <ac:spMkLst>
            <pc:docMk/>
            <pc:sldMk cId="3677626728" sldId="256"/>
            <ac:spMk id="5" creationId="{00000000-0008-0000-0000-000045000000}"/>
          </ac:spMkLst>
        </pc:spChg>
        <pc:spChg chg="mod">
          <ac:chgData name="Hannah Nicole C. Cabrera" userId="S::hnccabrera@bpi.com.ph::687238b0-55cc-4952-a3e2-79eb6053de43" providerId="AD" clId="Web-{F4C885C0-5FA6-4F79-3D7F-5FF8014649DD}" dt="2023-08-10T00:26:09.100" v="19" actId="20577"/>
          <ac:spMkLst>
            <pc:docMk/>
            <pc:sldMk cId="3677626728" sldId="256"/>
            <ac:spMk id="6" creationId="{00000000-0008-0000-0000-000045000000}"/>
          </ac:spMkLst>
        </pc:spChg>
        <pc:extLst>
          <p:ext xmlns:p="http://schemas.openxmlformats.org/presentationml/2006/main" uri="{D6D511B9-2390-475A-947B-AFAB55BFBCF1}">
            <pc226:cmChg xmlns:pc226="http://schemas.microsoft.com/office/powerpoint/2022/06/main/command" chg="mod">
              <pc226:chgData name="Hannah Nicole C. Cabrera" userId="S::hnccabrera@bpi.com.ph::687238b0-55cc-4952-a3e2-79eb6053de43" providerId="AD" clId="Web-{F4C885C0-5FA6-4F79-3D7F-5FF8014649DD}" dt="2023-08-10T00:25:47.943" v="4" actId="20577"/>
              <pc2:cmMkLst xmlns:pc2="http://schemas.microsoft.com/office/powerpoint/2019/9/main/command">
                <pc:docMk/>
                <pc:sldMk cId="3677626728" sldId="256"/>
                <pc2:cmMk id="{C0606811-1665-4B74-9922-3B65BEEBB4A9}"/>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96D4831C-6081-438B-9CBF-BFAF04058E3F}"/>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C8CC7A8C-AF0E-44DD-8289-9895E2AF4030}"/>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120E4892-4DD1-4D52-B60C-A43A987FBF84}"/>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53E23F9B-7A66-46F2-8184-105CA22F5740}"/>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3A0D0BA0-BF28-4CBD-B539-DA7E15536BBC}"/>
              </pc2:cmMkLst>
            </pc226:cmChg>
            <pc226:cmChg xmlns:pc226="http://schemas.microsoft.com/office/powerpoint/2022/06/main/command" chg="mod">
              <pc226:chgData name="Hannah Nicole C. Cabrera" userId="S::hnccabrera@bpi.com.ph::687238b0-55cc-4952-a3e2-79eb6053de43" providerId="AD" clId="Web-{F4C885C0-5FA6-4F79-3D7F-5FF8014649DD}" dt="2023-08-10T00:25:47.943" v="4" actId="20577"/>
              <pc2:cmMkLst xmlns:pc2="http://schemas.microsoft.com/office/powerpoint/2019/9/main/command">
                <pc:docMk/>
                <pc:sldMk cId="3677626728" sldId="256"/>
                <pc2:cmMk id="{9CB705A9-71DA-4BA6-8BCF-426CC15E21D7}"/>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3A711FB3-F945-4EA9-AC2D-F02570A339D5}"/>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6DE8ECC5-7C09-433A-9763-DED9851C4B5F}"/>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C2E63BE5-DC14-4018-A1BB-69B4FDD4B9BE}"/>
              </pc2:cmMkLst>
            </pc226:cmChg>
            <pc226:cmChg xmlns:pc226="http://schemas.microsoft.com/office/powerpoint/2022/06/main/command" chg="mod">
              <pc226:chgData name="Hannah Nicole C. Cabrera" userId="S::hnccabrera@bpi.com.ph::687238b0-55cc-4952-a3e2-79eb6053de43" providerId="AD" clId="Web-{F4C885C0-5FA6-4F79-3D7F-5FF8014649DD}" dt="2023-08-10T00:26:03.943" v="17" actId="20577"/>
              <pc2:cmMkLst xmlns:pc2="http://schemas.microsoft.com/office/powerpoint/2019/9/main/command">
                <pc:docMk/>
                <pc:sldMk cId="3677626728" sldId="256"/>
                <pc2:cmMk id="{754BCEE8-CEF9-4EAA-B56D-66863C9F51BB}"/>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picomph-my.sharepoint.com/personal/ebpanugaojr_bpi_com_ph/Documents/Research%20Team/Regular%20Releases/New%20TMV/The%20Morning%20View%20-%20v4.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picomph-my.sharepoint.com/personal/ebpanugaojr_bpi_com_ph/Documents/Research%20Team/Regular%20Releases/New%20TMV/The%20Morning%20View%20-%20v4.xlsm"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385723"/>
            </a:solidFill>
            <a:ln>
              <a:noFill/>
            </a:ln>
            <a:effectLst/>
          </c:spPr>
          <c:invertIfNegative val="1"/>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ontserrat" panose="00000500000000000000" pitchFamily="50"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Morning View - v4.xlsm]Daily'!$F$36:$F$40</c:f>
              <c:strCache>
                <c:ptCount val="5"/>
                <c:pt idx="0">
                  <c:v>S&amp;P 500</c:v>
                </c:pt>
                <c:pt idx="1">
                  <c:v>DJIA</c:v>
                </c:pt>
                <c:pt idx="2">
                  <c:v>MSCI World</c:v>
                </c:pt>
                <c:pt idx="3">
                  <c:v>MSCI Europe</c:v>
                </c:pt>
                <c:pt idx="4">
                  <c:v>MSCI APxJ</c:v>
                </c:pt>
              </c:strCache>
            </c:strRef>
          </c:cat>
          <c:val>
            <c:numRef>
              <c:f>'[The Morning View - v4.xlsm]Daily'!$G$36:$G$40</c:f>
              <c:numCache>
                <c:formatCode>0.00%</c:formatCode>
                <c:ptCount val="5"/>
                <c:pt idx="0">
                  <c:v>-7.0387475607750494E-3</c:v>
                </c:pt>
                <c:pt idx="1">
                  <c:v>-5.412225972964535E-3</c:v>
                </c:pt>
                <c:pt idx="2">
                  <c:v>-3.945651082627788E-3</c:v>
                </c:pt>
                <c:pt idx="3">
                  <c:v>4.3523450695077681E-3</c:v>
                </c:pt>
                <c:pt idx="4">
                  <c:v>4.5097775040419119E-3</c:v>
                </c:pt>
              </c:numCache>
            </c:numRef>
          </c:val>
          <c:extLst>
            <c:ext xmlns:c14="http://schemas.microsoft.com/office/drawing/2007/8/2/chart" uri="{6F2FDCE9-48DA-4B69-8628-5D25D57E5C99}">
              <c14:invertSolidFillFmt>
                <c14:spPr xmlns:c14="http://schemas.microsoft.com/office/drawing/2007/8/2/chart">
                  <a:solidFill>
                    <a:srgbClr val="C00000"/>
                  </a:solidFill>
                  <a:ln>
                    <a:noFill/>
                  </a:ln>
                  <a:effectLst/>
                </c14:spPr>
              </c14:invertSolidFillFmt>
            </c:ext>
            <c:ext xmlns:c16="http://schemas.microsoft.com/office/drawing/2014/chart" uri="{C3380CC4-5D6E-409C-BE32-E72D297353CC}">
              <c16:uniqueId val="{00000000-D89F-4868-BDFB-217E885705D7}"/>
            </c:ext>
          </c:extLst>
        </c:ser>
        <c:dLbls>
          <c:showLegendKey val="0"/>
          <c:showVal val="0"/>
          <c:showCatName val="0"/>
          <c:showSerName val="0"/>
          <c:showPercent val="0"/>
          <c:showBubbleSize val="0"/>
        </c:dLbls>
        <c:gapWidth val="182"/>
        <c:axId val="758045183"/>
        <c:axId val="758042783"/>
      </c:barChart>
      <c:catAx>
        <c:axId val="758045183"/>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ontserrat" panose="00000500000000000000" pitchFamily="50" charset="0"/>
                <a:ea typeface="+mn-ea"/>
                <a:cs typeface="+mn-cs"/>
              </a:defRPr>
            </a:pPr>
            <a:endParaRPr lang="en-US"/>
          </a:p>
        </c:txPr>
        <c:crossAx val="758042783"/>
        <c:crosses val="autoZero"/>
        <c:auto val="1"/>
        <c:lblAlgn val="ctr"/>
        <c:lblOffset val="100"/>
        <c:noMultiLvlLbl val="0"/>
      </c:catAx>
      <c:valAx>
        <c:axId val="758042783"/>
        <c:scaling>
          <c:orientation val="minMax"/>
          <c:max val="2.0000000000000004E-2"/>
          <c:min val="-2.0000000000000004E-2"/>
        </c:scaling>
        <c:delete val="0"/>
        <c:axPos val="b"/>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ontserrat" panose="00000500000000000000" pitchFamily="50" charset="0"/>
                <a:ea typeface="+mn-ea"/>
                <a:cs typeface="+mn-cs"/>
              </a:defRPr>
            </a:pPr>
            <a:endParaRPr lang="en-US"/>
          </a:p>
        </c:txPr>
        <c:crossAx val="758045183"/>
        <c:crosses val="autoZero"/>
        <c:crossBetween val="between"/>
        <c:majorUnit val="2.0000000000000004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Montserrat" panose="00000500000000000000" pitchFamily="50"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13824470571315"/>
          <c:y val="0.15662368897114953"/>
          <c:w val="0.71911167555668443"/>
          <c:h val="0.61634600022823238"/>
        </c:manualLayout>
      </c:layout>
      <c:barChart>
        <c:barDir val="col"/>
        <c:grouping val="clustered"/>
        <c:varyColors val="0"/>
        <c:ser>
          <c:idx val="1"/>
          <c:order val="0"/>
          <c:tx>
            <c:strRef>
              <c:f>'[The Morning View - v4.xlsm]Daily'!$H$26</c:f>
              <c:strCache>
                <c:ptCount val="1"/>
                <c:pt idx="0">
                  <c:v>Total Net Foreign Flows (USD mn)</c:v>
                </c:pt>
              </c:strCache>
            </c:strRef>
          </c:tx>
          <c:spPr>
            <a:solidFill>
              <a:srgbClr val="C00000"/>
            </a:solidFill>
            <a:ln>
              <a:noFill/>
            </a:ln>
            <a:effectLst/>
          </c:spPr>
          <c:invertIfNegative val="0"/>
          <c:cat>
            <c:numRef>
              <c:f>'[The Morning View - v4.xlsm]Daily'!$E$28:$E$32</c:f>
              <c:numCache>
                <c:formatCode>m/d/yyyy</c:formatCode>
                <c:ptCount val="5"/>
                <c:pt idx="0">
                  <c:v>45141</c:v>
                </c:pt>
                <c:pt idx="1">
                  <c:v>45142</c:v>
                </c:pt>
                <c:pt idx="2">
                  <c:v>45145</c:v>
                </c:pt>
                <c:pt idx="3">
                  <c:v>45146</c:v>
                </c:pt>
                <c:pt idx="4">
                  <c:v>45147</c:v>
                </c:pt>
              </c:numCache>
            </c:numRef>
          </c:cat>
          <c:val>
            <c:numRef>
              <c:f>'[The Morning View - v4.xlsm]Daily'!$F$28:$F$32</c:f>
              <c:numCache>
                <c:formatCode>General</c:formatCode>
                <c:ptCount val="5"/>
                <c:pt idx="0">
                  <c:v>-13.516299999999999</c:v>
                </c:pt>
                <c:pt idx="1">
                  <c:v>-4.4177</c:v>
                </c:pt>
                <c:pt idx="2">
                  <c:v>-7.1067</c:v>
                </c:pt>
                <c:pt idx="3">
                  <c:v>-2.9245000000000001</c:v>
                </c:pt>
                <c:pt idx="4">
                  <c:v>3.8111000000000002</c:v>
                </c:pt>
              </c:numCache>
            </c:numRef>
          </c:val>
          <c:extLst>
            <c:ext xmlns:c16="http://schemas.microsoft.com/office/drawing/2014/chart" uri="{C3380CC4-5D6E-409C-BE32-E72D297353CC}">
              <c16:uniqueId val="{00000000-AC92-4657-BD25-2EECF197D96E}"/>
            </c:ext>
          </c:extLst>
        </c:ser>
        <c:dLbls>
          <c:showLegendKey val="0"/>
          <c:showVal val="0"/>
          <c:showCatName val="0"/>
          <c:showSerName val="0"/>
          <c:showPercent val="0"/>
          <c:showBubbleSize val="0"/>
        </c:dLbls>
        <c:gapWidth val="150"/>
        <c:axId val="841202240"/>
        <c:axId val="841203224"/>
      </c:barChart>
      <c:lineChart>
        <c:grouping val="standard"/>
        <c:varyColors val="0"/>
        <c:ser>
          <c:idx val="0"/>
          <c:order val="1"/>
          <c:tx>
            <c:strRef>
              <c:f>'[The Morning View - v4.xlsm]Daily'!$H$18</c:f>
              <c:strCache>
                <c:ptCount val="1"/>
                <c:pt idx="0">
                  <c:v>PSEi (RHS)</c:v>
                </c:pt>
              </c:strCache>
            </c:strRef>
          </c:tx>
          <c:spPr>
            <a:ln w="28575" cap="rnd">
              <a:solidFill>
                <a:schemeClr val="tx1"/>
              </a:solidFill>
              <a:round/>
            </a:ln>
            <a:effectLst/>
          </c:spPr>
          <c:marker>
            <c:symbol val="none"/>
          </c:marker>
          <c:cat>
            <c:numRef>
              <c:f>'[The Morning View - v4.xlsm]Daily'!$E$20:$E$24</c:f>
              <c:numCache>
                <c:formatCode>m/d/yyyy</c:formatCode>
                <c:ptCount val="5"/>
                <c:pt idx="0">
                  <c:v>45141</c:v>
                </c:pt>
                <c:pt idx="1">
                  <c:v>45142</c:v>
                </c:pt>
                <c:pt idx="2">
                  <c:v>45145</c:v>
                </c:pt>
                <c:pt idx="3">
                  <c:v>45146</c:v>
                </c:pt>
                <c:pt idx="4">
                  <c:v>45147</c:v>
                </c:pt>
              </c:numCache>
            </c:numRef>
          </c:cat>
          <c:val>
            <c:numRef>
              <c:f>'[The Morning View - v4.xlsm]Daily'!$F$20:$F$24</c:f>
              <c:numCache>
                <c:formatCode>General</c:formatCode>
                <c:ptCount val="5"/>
                <c:pt idx="0">
                  <c:v>6576.76</c:v>
                </c:pt>
                <c:pt idx="1">
                  <c:v>6450.84</c:v>
                </c:pt>
                <c:pt idx="2">
                  <c:v>6507.78</c:v>
                </c:pt>
                <c:pt idx="3">
                  <c:v>6472.97</c:v>
                </c:pt>
                <c:pt idx="4">
                  <c:v>6530.45</c:v>
                </c:pt>
              </c:numCache>
            </c:numRef>
          </c:val>
          <c:smooth val="1"/>
          <c:extLst>
            <c:ext xmlns:c16="http://schemas.microsoft.com/office/drawing/2014/chart" uri="{C3380CC4-5D6E-409C-BE32-E72D297353CC}">
              <c16:uniqueId val="{00000001-AC92-4657-BD25-2EECF197D96E}"/>
            </c:ext>
          </c:extLst>
        </c:ser>
        <c:dLbls>
          <c:showLegendKey val="0"/>
          <c:showVal val="0"/>
          <c:showCatName val="0"/>
          <c:showSerName val="0"/>
          <c:showPercent val="0"/>
          <c:showBubbleSize val="0"/>
        </c:dLbls>
        <c:marker val="1"/>
        <c:smooth val="0"/>
        <c:axId val="841205520"/>
        <c:axId val="841208800"/>
      </c:lineChart>
      <c:catAx>
        <c:axId val="841202240"/>
        <c:scaling>
          <c:orientation val="minMax"/>
        </c:scaling>
        <c:delete val="0"/>
        <c:axPos val="b"/>
        <c:numFmt formatCode="m/d"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ontserrat" pitchFamily="2" charset="0"/>
                <a:ea typeface="+mn-ea"/>
                <a:cs typeface="+mn-cs"/>
              </a:defRPr>
            </a:pPr>
            <a:endParaRPr lang="en-US"/>
          </a:p>
        </c:txPr>
        <c:crossAx val="841203224"/>
        <c:crosses val="autoZero"/>
        <c:auto val="0"/>
        <c:lblAlgn val="ctr"/>
        <c:lblOffset val="100"/>
        <c:noMultiLvlLbl val="1"/>
      </c:catAx>
      <c:valAx>
        <c:axId val="841203224"/>
        <c:scaling>
          <c:orientation val="minMax"/>
          <c:max val="2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ontserrat" pitchFamily="2" charset="0"/>
                <a:ea typeface="+mn-ea"/>
                <a:cs typeface="+mn-cs"/>
              </a:defRPr>
            </a:pPr>
            <a:endParaRPr lang="en-US"/>
          </a:p>
        </c:txPr>
        <c:crossAx val="841202240"/>
        <c:crosses val="autoZero"/>
        <c:crossBetween val="between"/>
      </c:valAx>
      <c:valAx>
        <c:axId val="841208800"/>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ontserrat" pitchFamily="2" charset="0"/>
                <a:ea typeface="+mn-ea"/>
                <a:cs typeface="+mn-cs"/>
              </a:defRPr>
            </a:pPr>
            <a:endParaRPr lang="en-US"/>
          </a:p>
        </c:txPr>
        <c:crossAx val="841205520"/>
        <c:crosses val="max"/>
        <c:crossBetween val="between"/>
        <c:majorUnit val="100"/>
      </c:valAx>
      <c:dateAx>
        <c:axId val="841205520"/>
        <c:scaling>
          <c:orientation val="minMax"/>
        </c:scaling>
        <c:delete val="1"/>
        <c:axPos val="b"/>
        <c:numFmt formatCode="m/d/yyyy" sourceLinked="1"/>
        <c:majorTickMark val="out"/>
        <c:minorTickMark val="none"/>
        <c:tickLblPos val="nextTo"/>
        <c:crossAx val="841208800"/>
        <c:crosses val="autoZero"/>
        <c:auto val="1"/>
        <c:lblOffset val="100"/>
        <c:baseTimeUnit val="days"/>
        <c:majorUnit val="1"/>
        <c:minorUnit val="1"/>
      </c:dateAx>
      <c:spPr>
        <a:noFill/>
        <a:ln w="25400">
          <a:noFill/>
        </a:ln>
        <a:effectLst/>
      </c:spPr>
    </c:plotArea>
    <c:legend>
      <c:legendPos val="b"/>
      <c:layout>
        <c:manualLayout>
          <c:xMode val="edge"/>
          <c:yMode val="edge"/>
          <c:x val="0"/>
          <c:y val="0.9016733580239229"/>
          <c:w val="1"/>
          <c:h val="4.5625719709937444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ontserrat" pitchFamily="2" charset="0"/>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ontserrat" pitchFamily="2"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DB342168.xml><?xml version="1.0" encoding="utf-8"?>
<p188:cmLst xmlns:a="http://schemas.openxmlformats.org/drawingml/2006/main" xmlns:r="http://schemas.openxmlformats.org/officeDocument/2006/relationships" xmlns:p188="http://schemas.microsoft.com/office/powerpoint/2018/8/main">
  <p188:cm id="{120E4892-4DD1-4D52-B60C-A43A987FBF84}" authorId="{1A230DDC-38DD-C7C1-FA4A-75DEB350DB73}" created="2023-07-10T23:28:10.624">
    <ac:txMkLst xmlns:ac="http://schemas.microsoft.com/office/drawing/2013/main/command">
      <pc:docMk xmlns:pc="http://schemas.microsoft.com/office/powerpoint/2013/main/command"/>
      <pc:sldMk xmlns:pc="http://schemas.microsoft.com/office/powerpoint/2013/main/command" cId="3677626728" sldId="256"/>
      <ac:spMk id="6" creationId="{00000000-0008-0000-0000-000045000000}"/>
      <ac:txMk cp="21">
        <ac:context len="1102" hash="135567735"/>
      </ac:txMk>
    </ac:txMkLst>
    <p188:pos x="1241514" y="310284"/>
    <p188:txBody>
      <a:bodyPr/>
      <a:lstStyle/>
      <a:p>
        <a:r>
          <a:rPr lang="en-US"/>
          <a:t>China
https://www.reuters.com/world/china/chinas-consumer-prices-swing-into-decline-deflation-risks-build-2023-08-09/ 
https://markets.jpmorgan.com/#research.article_page&amp;action=open&amp;doc=GPS-4483333-0
Germany
https://www.destatis.de/EN/Themes/Economy/Prices/Consumer-Price-Index/_node.html
https://www.reuters.com/markets/europe/high-inflation-fuels-sense-rising-inequality-mistrust-govt-germany-survey-2023-08-09/
https://tradingeconomics.com/germany/inflation-cpi
https://ycharts.com/indicators/germany_inflation_rate#:~:text=Basic%20Info,long%20term%20average%20of%201.98%25</a:t>
        </a:r>
      </a:p>
    </p188:txBody>
  </p188:cm>
  <p188:cm id="{754BCEE8-CEF9-4EAA-B56D-66863C9F51BB}" authorId="{1A230DDC-38DD-C7C1-FA4A-75DEB350DB73}" created="2023-07-17T22:49:20.074">
    <ac:txMkLst xmlns:ac="http://schemas.microsoft.com/office/drawing/2013/main/command">
      <pc:docMk xmlns:pc="http://schemas.microsoft.com/office/powerpoint/2013/main/command"/>
      <pc:sldMk xmlns:pc="http://schemas.microsoft.com/office/powerpoint/2013/main/command" cId="3677626728" sldId="256"/>
      <ac:spMk id="6" creationId="{00000000-0008-0000-0000-000045000000}"/>
      <ac:txMk cp="666">
        <ac:context len="1102" hash="135567735"/>
      </ac:txMk>
    </ac:txMkLst>
    <p188:pos x="1306177" y="2482278"/>
    <p188:txBody>
      <a:bodyPr/>
      <a:lstStyle/>
      <a:p>
        <a:r>
          <a:rPr lang="en-US"/>
          <a:t>UST: https://www.cnbc.com/2023/08/09/treasury-yields-slightly-lower-as-investors-brace-for-inflation-print.html</a:t>
        </a:r>
      </a:p>
    </p188:txBody>
  </p188:cm>
  <p188:cm id="{9CB705A9-71DA-4BA6-8BCF-426CC15E21D7}" authorId="{2ECE69A1-B4E3-A083-D8BB-243EE4E98E86}" status="resolved" created="2023-07-18T23:57:14.914" complete="10000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333">
        <ac:context len="1312" hash="2900978175"/>
      </ac:txMk>
    </ac:txMkLst>
    <p188:pos x="2667645" y="1744992"/>
    <p188:txBody>
      <a:bodyPr/>
      <a:lstStyle/>
      <a:p>
        <a:r>
          <a:rPr lang="en-US"/>
          <a:t>Corp: https://www.bworldonline.com/corporate/2023/07/19/534762/globe-completes-p1-4-b-initial-tower-deal-with-unity-digital/
PHP:
DXY: </a:t>
        </a:r>
      </a:p>
    </p188:txBody>
  </p188:cm>
  <p188:cm id="{6DE8ECC5-7C09-433A-9763-DED9851C4B5F}" authorId="{4245B9A9-2D12-01CD-B6CF-D4B5ABD5405D}" created="2023-07-25T23:51:39.45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0">
        <ac:context len="1312" hash="2900978175"/>
      </ac:txMk>
    </ac:txMkLst>
    <p188:pos x="1006787" y="1902940"/>
    <p188:txBody>
      <a:bodyPr/>
      <a:lstStyle/>
      <a:p>
        <a:r>
          <a:rPr lang="en-US"/>
          <a:t>Local Eq: 
https://www.bworldonline.com/stock-market/2023/08/09/538741/psei-climbs-as-data-firms-results-lift-sentiment/</a:t>
        </a:r>
      </a:p>
    </p188:txBody>
  </p188:cm>
  <p188:cm id="{C8CC7A8C-AF0E-44DD-8289-9895E2AF4030}" authorId="{4245B9A9-2D12-01CD-B6CF-D4B5ABD5405D}" status="resolved" created="2023-07-31T00:38:28.536" complete="10000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0">
        <ac:context len="1312" hash="2900978175"/>
      </ac:txMk>
    </ac:txMkLst>
    <p188:pos x="4387919" y="1310485"/>
    <p188:txBody>
      <a:bodyPr/>
      <a:lstStyle/>
      <a:p>
        <a:r>
          <a:rPr lang="en-US"/>
          <a:t>Local news: 
https://www.bworldonline.com/top-stories/2023/07/31/536670/inflation-in-right-direction-but-phl-faces-persistent-upside-risks/</a:t>
        </a:r>
      </a:p>
    </p188:txBody>
  </p188:cm>
  <p188:cm id="{53E23F9B-7A66-46F2-8184-105CA22F5740}" authorId="{4245B9A9-2D12-01CD-B6CF-D4B5ABD5405D}" status="resolved" created="2023-08-01T23:51:15.662" complete="10000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0">
        <ac:context len="1312" hash="2900978175"/>
      </ac:txMk>
    </ac:txMkLst>
    <p188:pos x="1429406" y="3484699"/>
    <p188:txBody>
      <a:bodyPr/>
      <a:lstStyle/>
      <a:p>
        <a:r>
          <a:rPr lang="en-US"/>
          <a:t>PHP: https://www.bworldonline.com/banking-finance/2023/08/01/537223/peso-rises-on-expectations-of-easing-inflation/</a:t>
        </a:r>
      </a:p>
    </p188:txBody>
  </p188:cm>
  <p188:cm id="{C0606811-1665-4B74-9922-3B65BEEBB4A9}" authorId="{1A230DDC-38DD-C7C1-FA4A-75DEB350DB73}" status="resolved" created="2023-08-02T00:24:39.737" complete="10000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241">
        <ac:context len="1312" hash="2900978175"/>
      </ac:txMk>
    </ac:txMkLst>
    <p188:pos x="3138448" y="1961071"/>
    <p188:txBody>
      <a:bodyPr/>
      <a:lstStyle/>
      <a:p>
        <a:r>
          <a:rPr lang="en-US"/>
          <a:t>Local corp news:
https://www.philstar.com/business/banking/2023/08/01/2285490/bpi-robinsons-bank-merger-eyed-january-2024
https://news.abs-cbn.com/business/08/01/23/bpi-eyes-finishing-merger-with-robinsons-by-early-2024</a:t>
        </a:r>
      </a:p>
    </p188:txBody>
  </p188:cm>
  <p188:cm id="{B9F06CD0-5088-4C58-B974-BA8507B57268}" authorId="{6E87C339-9B60-FDD9-9FFD-DFE0BC65A64E}" status="resolved" created="2023-08-02T02:01:29.135" complete="100000">
    <ac:de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deMkLst>
    <p188:txBody>
      <a:bodyPr/>
      <a:lstStyle/>
      <a:p>
        <a:r>
          <a:rPr lang="en-US"/>
          <a:t>[@Loretta May Y. Rosario] https://www.bworldonline.com/corporate/2023/08/02/537286/financing-costs-pull-down-petrons-profit-to-p6b/</a:t>
        </a:r>
      </a:p>
    </p188:txBody>
  </p188:cm>
  <p188:cm id="{C2E63BE5-DC14-4018-A1BB-69B4FDD4B9BE}" authorId="{1A230DDC-38DD-C7C1-FA4A-75DEB350DB73}" status="resolved" created="2023-08-04T00:19:23.071" complete="100000">
    <ac:txMkLst xmlns:ac="http://schemas.microsoft.com/office/drawing/2013/main/command">
      <pc:docMk xmlns:pc="http://schemas.microsoft.com/office/powerpoint/2013/main/command"/>
      <pc:sldMk xmlns:pc="http://schemas.microsoft.com/office/powerpoint/2013/main/command" cId="3677626728" sldId="256"/>
      <ac:spMk id="6" creationId="{00000000-0008-0000-0000-000045000000}"/>
      <ac:txMk cp="0">
        <ac:context len="1102" hash="135567735"/>
      </ac:txMk>
    </ac:txMkLst>
    <p188:pos x="885463" y="1793019"/>
    <p188:txBody>
      <a:bodyPr/>
      <a:lstStyle/>
      <a:p>
        <a:r>
          <a:rPr lang="en-US"/>
          <a:t>US equities: https://www.reuters.com/markets/us/futures-extend-slide-treasury-yields-hit-9-month-high-2023-08-03/</a:t>
        </a:r>
      </a:p>
    </p188:txBody>
  </p188:cm>
  <p188:cm id="{96D4831C-6081-438B-9CBF-BFAF04058E3F}" authorId="{4245B9A9-2D12-01CD-B6CF-D4B5ABD5405D}" status="resolved" created="2023-08-04T00:36:25.920" complete="100000">
    <ac:txMkLst xmlns:ac="http://schemas.microsoft.com/office/drawing/2013/main/command">
      <pc:docMk xmlns:pc="http://schemas.microsoft.com/office/powerpoint/2013/main/command"/>
      <pc:sldMk xmlns:pc="http://schemas.microsoft.com/office/powerpoint/2013/main/command" cId="3677626728" sldId="256"/>
      <ac:spMk id="5" creationId="{00000000-0008-0000-0000-000045000000}"/>
      <ac:txMk cp="0">
        <ac:context len="1312" hash="2900978175"/>
      </ac:txMk>
    </ac:txMkLst>
    <p188:pos x="1706136" y="3648015"/>
    <p188:txBody>
      <a:bodyPr/>
      <a:lstStyle/>
      <a:p>
        <a:r>
          <a:rPr lang="en-US"/>
          <a:t>PHP: 
https://www.bworldonline.com/banking-finance/2023/08/06/537900/peso-may-stay-at-p551-level/</a:t>
        </a:r>
      </a:p>
    </p188:txBody>
  </p188:cm>
  <p188:cm id="{3A0D0BA0-BF28-4CBD-B539-DA7E15536BBC}" authorId="{4245B9A9-2D12-01CD-B6CF-D4B5ABD5405D}" created="2023-08-06T23:57:27.738">
    <ac:txMkLst xmlns:ac="http://schemas.microsoft.com/office/drawing/2013/main/command">
      <pc:docMk xmlns:pc="http://schemas.microsoft.com/office/powerpoint/2013/main/command"/>
      <pc:sldMk xmlns:pc="http://schemas.microsoft.com/office/powerpoint/2013/main/command" cId="3677626728" sldId="256"/>
      <ac:spMk id="6" creationId="{00000000-0008-0000-0000-000045000000}"/>
      <ac:txMk cp="0">
        <ac:context len="1102" hash="135567735"/>
      </ac:txMk>
    </ac:txMkLst>
    <p188:pos x="877347" y="1912671"/>
    <p188:txBody>
      <a:bodyPr/>
      <a:lstStyle/>
      <a:p>
        <a:r>
          <a:rPr lang="en-US"/>
          <a:t>US Eq:
https://www.cnbc.com/2023/08/08/stock-market-today-live-updates.html</a:t>
        </a:r>
      </a:p>
    </p188:txBody>
  </p188:cm>
  <p188:cm id="{3A711FB3-F945-4EA9-AC2D-F02570A339D5}" authorId="{2ECE69A1-B4E3-A083-D8BB-243EE4E98E86}" created="2023-08-07T23:56:21.431">
    <ac:txMkLst xmlns:ac="http://schemas.microsoft.com/office/drawing/2013/main/command">
      <pc:docMk xmlns:pc="http://schemas.microsoft.com/office/powerpoint/2013/main/command"/>
      <pc:sldMk xmlns:pc="http://schemas.microsoft.com/office/powerpoint/2013/main/command" cId="3677626728" sldId="256"/>
      <ac:spMk id="6" creationId="{00000000-0008-0000-0000-000045000000}"/>
      <ac:txMk cp="0">
        <ac:context len="1102" hash="135567735"/>
      </ac:txMk>
    </ac:txMkLst>
    <p188:pos x="1248898" y="4212038"/>
    <p188:txBody>
      <a:bodyPr/>
      <a:lstStyle/>
      <a:p>
        <a:r>
          <a:rPr lang="en-US"/>
          <a:t>Corp: https://www.bworldonline.com/corporate/2023/08/09/538545/acen-to-develop-floating-solar-project-in-laguna-lake/
PHP: https://www.bworldonline.com/banking-finance/2023/08/08/538534/peso-sinks-to-two-month-low-on-hawkish-fed-bets/
DXY: https://www.fxempire.com/forecasts/article/us-dollar-index-news-dxy-soars-amid-chinas-trade-woes-euro-weakness-1366617</a:t>
        </a:r>
      </a:p>
    </p188:txBody>
  </p188:cm>
</p188:cmLst>
</file>

<file path=ppt/drawings/drawing1.xml><?xml version="1.0" encoding="utf-8"?>
<c:userShapes xmlns:c="http://schemas.openxmlformats.org/drawingml/2006/chart">
  <cdr:relSizeAnchor xmlns:cdr="http://schemas.openxmlformats.org/drawingml/2006/chartDrawing">
    <cdr:from>
      <cdr:x>0</cdr:x>
      <cdr:y>0.01199</cdr:y>
    </cdr:from>
    <cdr:to>
      <cdr:x>1</cdr:x>
      <cdr:y>0.21343</cdr:y>
    </cdr:to>
    <cdr:sp macro="" textlink="">
      <cdr:nvSpPr>
        <cdr:cNvPr id="2" name="TextBox 1"/>
        <cdr:cNvSpPr txBox="1"/>
      </cdr:nvSpPr>
      <cdr:spPr>
        <a:xfrm xmlns:a="http://schemas.openxmlformats.org/drawingml/2006/main">
          <a:off x="0" y="23814"/>
          <a:ext cx="2952750" cy="4000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fld id="{F297CDFC-D8AB-4CFA-AE63-4299332B3834}" type="TxLink">
            <a:rPr lang="en-US" sz="800" b="0" i="0" u="none" strike="noStrike">
              <a:solidFill>
                <a:srgbClr val="000000"/>
              </a:solidFill>
              <a:latin typeface="Montserrat" pitchFamily="2" charset="0"/>
              <a:cs typeface="Calibri"/>
            </a:rPr>
            <a:pPr algn="ctr"/>
            <a:t>+0.89% DoD; Net foreign buying: $3.81mn</a:t>
          </a:fld>
          <a:endParaRPr lang="en-US" sz="800">
            <a:latin typeface="Montserrat" pitchFamily="2"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AABFBC99-4BB6-4251-9E36-28F7A9AC7F96}" type="datetimeFigureOut">
              <a:rPr lang="en-PH" smtClean="0"/>
              <a:t>08/10/2023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601866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FBC99-4BB6-4251-9E36-28F7A9AC7F96}" type="datetimeFigureOut">
              <a:rPr lang="en-PH" smtClean="0"/>
              <a:t>08/10/2023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3369436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FBC99-4BB6-4251-9E36-28F7A9AC7F96}" type="datetimeFigureOut">
              <a:rPr lang="en-PH" smtClean="0"/>
              <a:t>08/10/2023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96594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FBC99-4BB6-4251-9E36-28F7A9AC7F96}" type="datetimeFigureOut">
              <a:rPr lang="en-PH" smtClean="0"/>
              <a:t>08/10/2023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2536377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BFBC99-4BB6-4251-9E36-28F7A9AC7F96}" type="datetimeFigureOut">
              <a:rPr lang="en-PH" smtClean="0"/>
              <a:t>08/10/2023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7043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BFBC99-4BB6-4251-9E36-28F7A9AC7F96}" type="datetimeFigureOut">
              <a:rPr lang="en-PH" smtClean="0"/>
              <a:t>08/10/2023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18963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BFBC99-4BB6-4251-9E36-28F7A9AC7F96}" type="datetimeFigureOut">
              <a:rPr lang="en-PH" smtClean="0"/>
              <a:t>08/10/2023</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07909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BFBC99-4BB6-4251-9E36-28F7A9AC7F96}" type="datetimeFigureOut">
              <a:rPr lang="en-PH" smtClean="0"/>
              <a:t>08/10/2023</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259009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FBC99-4BB6-4251-9E36-28F7A9AC7F96}" type="datetimeFigureOut">
              <a:rPr lang="en-PH" smtClean="0"/>
              <a:t>08/10/2023</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61315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ABFBC99-4BB6-4251-9E36-28F7A9AC7F96}" type="datetimeFigureOut">
              <a:rPr lang="en-PH" smtClean="0"/>
              <a:t>08/10/2023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1406866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ABFBC99-4BB6-4251-9E36-28F7A9AC7F96}" type="datetimeFigureOut">
              <a:rPr lang="en-PH" smtClean="0"/>
              <a:t>08/10/2023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12DFD38E-A7A6-48C0-AFF9-846D2D4D7A35}" type="slidenum">
              <a:rPr lang="en-PH" smtClean="0"/>
              <a:t>‹#›</a:t>
            </a:fld>
            <a:endParaRPr lang="en-PH"/>
          </a:p>
        </p:txBody>
      </p:sp>
    </p:spTree>
    <p:extLst>
      <p:ext uri="{BB962C8B-B14F-4D97-AF65-F5344CB8AC3E}">
        <p14:creationId xmlns:p14="http://schemas.microsoft.com/office/powerpoint/2010/main" val="68522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ABFBC99-4BB6-4251-9E36-28F7A9AC7F96}" type="datetimeFigureOut">
              <a:rPr lang="en-PH" smtClean="0"/>
              <a:t>08/10/2023</a:t>
            </a:fld>
            <a:endParaRPr lang="en-PH"/>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2DFD38E-A7A6-48C0-AFF9-846D2D4D7A35}" type="slidenum">
              <a:rPr lang="en-PH" smtClean="0"/>
              <a:t>‹#›</a:t>
            </a:fld>
            <a:endParaRPr lang="en-PH"/>
          </a:p>
        </p:txBody>
      </p:sp>
    </p:spTree>
    <p:extLst>
      <p:ext uri="{BB962C8B-B14F-4D97-AF65-F5344CB8AC3E}">
        <p14:creationId xmlns:p14="http://schemas.microsoft.com/office/powerpoint/2010/main" val="1191067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0_DB342168.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68">
            <a:extLst>
              <a:ext uri="{FF2B5EF4-FFF2-40B4-BE49-F238E27FC236}">
                <a16:creationId xmlns:a16="http://schemas.microsoft.com/office/drawing/2014/main" id="{00000000-0008-0000-0000-000045000000}"/>
              </a:ext>
            </a:extLst>
          </p:cNvPr>
          <p:cNvSpPr txBox="1">
            <a:spLocks noChangeArrowheads="1"/>
          </p:cNvSpPr>
          <p:nvPr/>
        </p:nvSpPr>
        <p:spPr bwMode="auto">
          <a:xfrm>
            <a:off x="167885" y="9483848"/>
            <a:ext cx="7436630" cy="563920"/>
          </a:xfrm>
          <a:prstGeom prst="rect">
            <a:avLst/>
          </a:prstGeom>
          <a:noFill/>
          <a:ln w="9525">
            <a:noFill/>
            <a:miter lim="800000"/>
            <a:headEnd/>
            <a:tailEnd/>
          </a:ln>
        </p:spPr>
        <p:txBody>
          <a:bodyPr wrap="square" lIns="0" rIns="0" bIns="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eaLnBrk="1" hangingPunct="1"/>
            <a:r>
              <a:rPr lang="en-US" sz="500">
                <a:solidFill>
                  <a:sysClr val="windowText" lastClr="000000"/>
                </a:solidFill>
                <a:latin typeface="Montserrat" panose="00000500000000000000" pitchFamily="50" charset="0"/>
              </a:rPr>
              <a:t>This material, which is strictly for information purposes only, is for your sole use, does not constitute a recommendation or an offer to sell or a solicitation to buy any financial product. Any information is subject to change without notice and BPI Wealth is not under any obligation to update or keep current the information contained herein. You are advised to make your own independent judgment with respect to the matter contained in this document. No liability whatsoever is accepted for any loss that may arise (whether direct or consequential) from any use of the information contained herein.</a:t>
            </a:r>
          </a:p>
          <a:p>
            <a:pPr algn="just" eaLnBrk="1" hangingPunct="1"/>
            <a:endParaRPr lang="en-US" sz="500">
              <a:solidFill>
                <a:sysClr val="windowText" lastClr="000000"/>
              </a:solidFill>
              <a:latin typeface="Montserrat" panose="00000500000000000000" pitchFamily="50" charset="0"/>
            </a:endParaRPr>
          </a:p>
          <a:p>
            <a:pPr algn="just" eaLnBrk="1" hangingPunct="1"/>
            <a:r>
              <a:rPr lang="en-US" sz="500">
                <a:solidFill>
                  <a:sysClr val="windowText" lastClr="000000"/>
                </a:solidFill>
                <a:latin typeface="Montserrat" panose="00000500000000000000" pitchFamily="50" charset="0"/>
              </a:rPr>
              <a:t>All funds managed by BPI Wealth are Trust and/or Investment Management Funds, which do not carry any guarantee of income or principal, and are NOT covered by the Philippine Deposit Insurance Corporation.  Past performance is not a guarantee of future results. BPI Wealth Investment Funds are valued daily using the marked-to-market method.</a:t>
            </a:r>
          </a:p>
        </p:txBody>
      </p:sp>
      <p:sp>
        <p:nvSpPr>
          <p:cNvPr id="5" name="TextBox 68">
            <a:extLst>
              <a:ext uri="{FF2B5EF4-FFF2-40B4-BE49-F238E27FC236}">
                <a16:creationId xmlns:a16="http://schemas.microsoft.com/office/drawing/2014/main" id="{00000000-0008-0000-0000-000045000000}"/>
              </a:ext>
            </a:extLst>
          </p:cNvPr>
          <p:cNvSpPr txBox="1">
            <a:spLocks noChangeArrowheads="1"/>
          </p:cNvSpPr>
          <p:nvPr/>
        </p:nvSpPr>
        <p:spPr bwMode="auto">
          <a:xfrm>
            <a:off x="3271234" y="1351254"/>
            <a:ext cx="4333281" cy="3996284"/>
          </a:xfrm>
          <a:prstGeom prst="rect">
            <a:avLst/>
          </a:prstGeom>
          <a:noFill/>
          <a:ln w="9525">
            <a:noFill/>
            <a:miter lim="800000"/>
            <a:headEnd/>
            <a:tailEnd/>
          </a:ln>
        </p:spPr>
        <p:txBody>
          <a:bodyPr wrap="square" lIns="0" tIns="4572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n-US" sz="1000" dirty="0">
                <a:latin typeface="Montserrat"/>
                <a:ea typeface="+mn-lt"/>
                <a:cs typeface="+mn-lt"/>
              </a:rPr>
              <a:t>The </a:t>
            </a:r>
            <a:r>
              <a:rPr lang="en-US" sz="1000" b="1" dirty="0">
                <a:latin typeface="Montserrat"/>
                <a:ea typeface="+mn-lt"/>
                <a:cs typeface="+mn-lt"/>
              </a:rPr>
              <a:t>Philippine Statistics Authority </a:t>
            </a:r>
            <a:r>
              <a:rPr lang="en-US" sz="1000" dirty="0">
                <a:latin typeface="Montserrat"/>
                <a:ea typeface="+mn-lt"/>
                <a:cs typeface="+mn-lt"/>
              </a:rPr>
              <a:t>reported that unemployment rate rose by 0.2% to 4.5% in June, a 3-month high. This translates to 159,000 more unemployed Filipinos since May, totaling 2.33 million unemployed. The PSA attributed the increase in unemployment to the increase in the labor force as it grew by 741,000 this month to  51.17 million.</a:t>
            </a:r>
            <a:endParaRPr lang="en-US" dirty="0">
              <a:cs typeface="Calibri"/>
            </a:endParaRPr>
          </a:p>
          <a:p>
            <a:pPr algn="just"/>
            <a:endParaRPr lang="en-US" sz="1000" dirty="0">
              <a:solidFill>
                <a:srgbClr val="FF0000"/>
              </a:solidFill>
              <a:latin typeface="Montserrat"/>
              <a:ea typeface="+mn-lt"/>
              <a:cs typeface="+mn-lt"/>
            </a:endParaRPr>
          </a:p>
          <a:p>
            <a:pPr algn="just"/>
            <a:r>
              <a:rPr lang="en-US" sz="1000" b="1" dirty="0">
                <a:latin typeface="Montserrat"/>
                <a:ea typeface="+mn-lt"/>
                <a:cs typeface="+mn-lt"/>
              </a:rPr>
              <a:t>SM Investments Corp.</a:t>
            </a:r>
            <a:r>
              <a:rPr lang="en-US" sz="1000" dirty="0">
                <a:latin typeface="Montserrat"/>
                <a:ea typeface="+mn-lt"/>
                <a:cs typeface="+mn-lt"/>
              </a:rPr>
              <a:t> </a:t>
            </a:r>
            <a:r>
              <a:rPr lang="en-US" sz="1000" b="1" dirty="0">
                <a:latin typeface="Montserrat"/>
                <a:ea typeface="+mn-lt"/>
                <a:cs typeface="+mn-lt"/>
              </a:rPr>
              <a:t> (Ticker: SM)</a:t>
            </a:r>
            <a:r>
              <a:rPr lang="en-US" sz="1000" dirty="0">
                <a:latin typeface="Montserrat"/>
                <a:ea typeface="+mn-lt"/>
                <a:cs typeface="+mn-lt"/>
              </a:rPr>
              <a:t> posted</a:t>
            </a:r>
            <a:r>
              <a:rPr lang="en-US" sz="1000" dirty="0">
                <a:latin typeface="Montserrat"/>
                <a:ea typeface="Verdana"/>
                <a:cs typeface="+mn-lt"/>
              </a:rPr>
              <a:t> consolidated earnings of Php36.5 billion in 1H23, 32% higher than in the same period last year. The company attributed the strong results to solid consumer sentiment amid low unemployment and improving inflation.</a:t>
            </a:r>
          </a:p>
          <a:p>
            <a:pPr algn="just"/>
            <a:endParaRPr lang="en-US" sz="1000" dirty="0">
              <a:solidFill>
                <a:srgbClr val="FF0000"/>
              </a:solidFill>
              <a:latin typeface="Montserrat"/>
              <a:ea typeface="Verdana"/>
              <a:cs typeface="Calibri"/>
            </a:endParaRPr>
          </a:p>
          <a:p>
            <a:pPr algn="just"/>
            <a:r>
              <a:rPr lang="en-PH" sz="1000" b="1" dirty="0">
                <a:latin typeface="Montserrat"/>
                <a:ea typeface="Verdana"/>
                <a:cs typeface="Calibri"/>
              </a:rPr>
              <a:t>Local equiti</a:t>
            </a:r>
            <a:r>
              <a:rPr lang="en-PH" sz="1000" b="1" dirty="0">
                <a:latin typeface="Montserrat"/>
                <a:ea typeface="+mn-lt"/>
                <a:cs typeface="Calibri"/>
              </a:rPr>
              <a:t>es</a:t>
            </a:r>
            <a:r>
              <a:rPr lang="en-PH" sz="1000" dirty="0">
                <a:latin typeface="Montserrat"/>
                <a:ea typeface="+mn-lt"/>
                <a:cs typeface="Calibri"/>
              </a:rPr>
              <a:t> </a:t>
            </a:r>
            <a:r>
              <a:rPr lang="en-PH" sz="1000" dirty="0">
                <a:latin typeface="Montserrat"/>
                <a:ea typeface="+mn-lt"/>
                <a:cs typeface="+mn-lt"/>
              </a:rPr>
              <a:t>rose on improved sentiment following strong local employment data, upbeat corporate earnings, and a narrower trade deficit ahead of the second quarter GDP print. </a:t>
            </a:r>
            <a:r>
              <a:rPr lang="en-PH" sz="1000" dirty="0">
                <a:latin typeface="Montserrat"/>
                <a:ea typeface="+mn-lt"/>
                <a:cs typeface="Calibri"/>
              </a:rPr>
              <a:t>The </a:t>
            </a:r>
            <a:r>
              <a:rPr lang="en-PH" sz="1000" dirty="0" err="1">
                <a:latin typeface="Montserrat"/>
                <a:ea typeface="+mn-lt"/>
                <a:cs typeface="Calibri"/>
              </a:rPr>
              <a:t>PSEi</a:t>
            </a:r>
            <a:r>
              <a:rPr lang="en-PH" sz="1000" dirty="0">
                <a:latin typeface="Montserrat"/>
                <a:ea typeface="+mn-lt"/>
                <a:cs typeface="Calibri"/>
              </a:rPr>
              <a:t> closed at 6,530.45 (+0.89% DoD).</a:t>
            </a:r>
            <a:endParaRPr lang="en-PH" sz="1000" dirty="0">
              <a:latin typeface="Montserrat"/>
              <a:ea typeface="Verdana"/>
              <a:cs typeface="Calibri"/>
            </a:endParaRPr>
          </a:p>
          <a:p>
            <a:pPr algn="just"/>
            <a:endParaRPr lang="en-PH" sz="1000" dirty="0">
              <a:solidFill>
                <a:srgbClr val="FF0000"/>
              </a:solidFill>
              <a:latin typeface="Montserrat"/>
              <a:ea typeface="+mn-lt"/>
              <a:cs typeface="Calibri"/>
            </a:endParaRPr>
          </a:p>
          <a:p>
            <a:pPr algn="just"/>
            <a:r>
              <a:rPr lang="en-PH" sz="1000" b="1" dirty="0">
                <a:latin typeface="Montserrat"/>
                <a:ea typeface="+mn-lt"/>
                <a:cs typeface="Calibri"/>
              </a:rPr>
              <a:t>Local fixed income yields </a:t>
            </a:r>
            <a:r>
              <a:rPr lang="en-US" sz="1000" dirty="0">
                <a:latin typeface="Montserrat"/>
                <a:ea typeface="+mn-lt"/>
                <a:cs typeface="Calibri"/>
              </a:rPr>
              <a:t>were mixed but rose on average as high rice &amp; oil prices stoked inflation concerns</a:t>
            </a:r>
            <a:r>
              <a:rPr lang="en-GB" sz="1000" dirty="0">
                <a:latin typeface="Montserrat"/>
                <a:ea typeface="+mn-lt"/>
                <a:cs typeface="Calibri"/>
              </a:rPr>
              <a:t>. The </a:t>
            </a:r>
            <a:r>
              <a:rPr lang="en-GB" sz="1000" dirty="0" err="1">
                <a:latin typeface="Montserrat"/>
                <a:ea typeface="+mn-lt"/>
                <a:cs typeface="Calibri"/>
              </a:rPr>
              <a:t>Bangko</a:t>
            </a:r>
            <a:r>
              <a:rPr lang="en-GB" sz="1000" dirty="0">
                <a:latin typeface="Montserrat"/>
                <a:ea typeface="+mn-lt"/>
                <a:cs typeface="Calibri"/>
              </a:rPr>
              <a:t> Sentral ng </a:t>
            </a:r>
            <a:r>
              <a:rPr lang="en-GB" sz="1000" dirty="0" err="1">
                <a:latin typeface="Montserrat"/>
                <a:ea typeface="+mn-lt"/>
                <a:cs typeface="Calibri"/>
              </a:rPr>
              <a:t>Pilipinas</a:t>
            </a:r>
            <a:r>
              <a:rPr lang="en-GB" sz="1000" dirty="0">
                <a:latin typeface="Montserrat"/>
                <a:ea typeface="+mn-lt"/>
                <a:cs typeface="Calibri"/>
              </a:rPr>
              <a:t> raised </a:t>
            </a:r>
            <a:r>
              <a:rPr lang="en-GB" sz="1000" dirty="0" err="1">
                <a:latin typeface="Montserrat"/>
                <a:ea typeface="+mn-lt"/>
                <a:cs typeface="Calibri"/>
              </a:rPr>
              <a:t>Php</a:t>
            </a:r>
            <a:r>
              <a:rPr lang="en-GB" sz="1000" dirty="0">
                <a:latin typeface="Montserrat"/>
                <a:ea typeface="+mn-lt"/>
                <a:cs typeface="Calibri"/>
              </a:rPr>
              <a:t> 297.28 billion in its term deposit facility which was also weighed by the market. </a:t>
            </a:r>
            <a:r>
              <a:rPr lang="en-US" sz="1000" dirty="0">
                <a:latin typeface="Montserrat"/>
                <a:ea typeface="+mn-lt"/>
                <a:cs typeface="Calibri"/>
              </a:rPr>
              <a:t>On average, yields rose by 0.99 bps, with the 2Y closing at 6.30% (-0.07 bps) and the 10Y closing at 6.58% (-0.30 bps).</a:t>
            </a:r>
          </a:p>
          <a:p>
            <a:pPr algn="just"/>
            <a:endParaRPr lang="en-US" sz="1000" dirty="0">
              <a:solidFill>
                <a:srgbClr val="FF0000"/>
              </a:solidFill>
              <a:latin typeface="Montserrat"/>
              <a:ea typeface="+mn-lt"/>
              <a:cs typeface="Calibri"/>
            </a:endParaRPr>
          </a:p>
          <a:p>
            <a:pPr algn="just"/>
            <a:r>
              <a:rPr lang="en-PH" sz="1000" dirty="0">
                <a:latin typeface="Montserrat"/>
                <a:ea typeface="+mn-lt"/>
                <a:cs typeface="Calibri"/>
              </a:rPr>
              <a:t>The </a:t>
            </a:r>
            <a:r>
              <a:rPr lang="en-PH" sz="1000" b="1" dirty="0">
                <a:latin typeface="Montserrat"/>
                <a:ea typeface="+mn-lt"/>
                <a:cs typeface="Calibri"/>
              </a:rPr>
              <a:t>Philippine peso</a:t>
            </a:r>
            <a:r>
              <a:rPr lang="en-PH" sz="1000" dirty="0">
                <a:latin typeface="Montserrat"/>
                <a:ea typeface="+mn-lt"/>
                <a:cs typeface="Calibri"/>
              </a:rPr>
              <a:t> slightly </a:t>
            </a:r>
            <a:r>
              <a:rPr lang="en-PH" sz="1000" dirty="0">
                <a:latin typeface="Montserrat"/>
                <a:ea typeface="+mn-lt"/>
                <a:cs typeface="+mn-lt"/>
              </a:rPr>
              <a:t>strengthened ahead of the local 2Q23 GDP data release</a:t>
            </a:r>
            <a:r>
              <a:rPr lang="en-PH" sz="1000" dirty="0">
                <a:latin typeface="Montserrat"/>
                <a:ea typeface="Verdana"/>
                <a:cs typeface="+mn-lt"/>
              </a:rPr>
              <a:t>. </a:t>
            </a:r>
            <a:r>
              <a:rPr lang="en-PH" sz="1000" dirty="0">
                <a:latin typeface="Montserrat"/>
                <a:ea typeface="+mn-lt"/>
                <a:cs typeface="+mn-lt"/>
              </a:rPr>
              <a:t>The</a:t>
            </a:r>
            <a:r>
              <a:rPr lang="en-PH" sz="1000" dirty="0">
                <a:latin typeface="Montserrat"/>
                <a:ea typeface="+mn-lt"/>
                <a:cs typeface="Calibri"/>
              </a:rPr>
              <a:t> USD/PHP pair closed at 56.20 (-0.07% DoD). </a:t>
            </a:r>
            <a:endParaRPr lang="en-PH" dirty="0">
              <a:ea typeface="Calibri"/>
              <a:cs typeface="Calibri"/>
            </a:endParaRPr>
          </a:p>
        </p:txBody>
      </p:sp>
      <p:sp>
        <p:nvSpPr>
          <p:cNvPr id="6" name="TextBox 68">
            <a:extLst>
              <a:ext uri="{FF2B5EF4-FFF2-40B4-BE49-F238E27FC236}">
                <a16:creationId xmlns:a16="http://schemas.microsoft.com/office/drawing/2014/main" id="{00000000-0008-0000-0000-000045000000}"/>
              </a:ext>
            </a:extLst>
          </p:cNvPr>
          <p:cNvSpPr txBox="1">
            <a:spLocks noChangeArrowheads="1"/>
          </p:cNvSpPr>
          <p:nvPr/>
        </p:nvSpPr>
        <p:spPr bwMode="auto">
          <a:xfrm>
            <a:off x="167885" y="5513143"/>
            <a:ext cx="4333281" cy="3970705"/>
          </a:xfrm>
          <a:prstGeom prst="rect">
            <a:avLst/>
          </a:prstGeom>
          <a:noFill/>
          <a:ln w="9525">
            <a:noFill/>
            <a:miter lim="800000"/>
            <a:headEnd/>
            <a:tailEnd/>
          </a:ln>
        </p:spPr>
        <p:txBody>
          <a:bodyPr wrap="square" lIns="0" tIns="4572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n-US" sz="1000" b="1" dirty="0">
                <a:latin typeface="Montserrat"/>
                <a:ea typeface="+mn-lt"/>
                <a:cs typeface="+mn-lt"/>
              </a:rPr>
              <a:t>China's headline CPI falls into deflation at -0.03% YoY in July </a:t>
            </a:r>
            <a:r>
              <a:rPr lang="en-US" sz="1000" dirty="0">
                <a:latin typeface="Montserrat"/>
                <a:ea typeface="+mn-lt"/>
                <a:cs typeface="+mn-lt"/>
              </a:rPr>
              <a:t>(June: 0%), while PPI deflation continued at -4.4% YoY (June: -5.4%), dragged by decline in food prices. On the other hand, core CPI grew 0.8% YoY, supported by uptick in services.</a:t>
            </a:r>
          </a:p>
          <a:p>
            <a:pPr algn="just"/>
            <a:endParaRPr lang="en-US" sz="1000" dirty="0">
              <a:solidFill>
                <a:srgbClr val="FF0000"/>
              </a:solidFill>
              <a:latin typeface="Montserrat"/>
              <a:ea typeface="+mn-lt"/>
              <a:cs typeface="+mn-lt"/>
            </a:endParaRPr>
          </a:p>
          <a:p>
            <a:pPr algn="just"/>
            <a:r>
              <a:rPr lang="en-PH" sz="1000" b="1" dirty="0">
                <a:latin typeface="Montserrat"/>
                <a:ea typeface="+mn-lt"/>
                <a:cs typeface="+mn-lt"/>
              </a:rPr>
              <a:t>Germany’s headline CPI grew by 6.2% YoY in July</a:t>
            </a:r>
            <a:r>
              <a:rPr lang="en-PH" sz="1000" dirty="0">
                <a:latin typeface="Montserrat"/>
                <a:ea typeface="+mn-lt"/>
                <a:cs typeface="+mn-lt"/>
              </a:rPr>
              <a:t> (June: 6.4%) as food and energy prices continued to rise. Meanwhile, core CPI eased to 5.5% YoY (June: 5.8%), showing signs of cooling but still far from the ECB’s 2% target. </a:t>
            </a:r>
          </a:p>
          <a:p>
            <a:pPr algn="just"/>
            <a:endParaRPr lang="en-PH" sz="1000" dirty="0">
              <a:solidFill>
                <a:srgbClr val="FF0000"/>
              </a:solidFill>
              <a:latin typeface="Montserrat"/>
              <a:ea typeface="+mn-lt"/>
              <a:cs typeface="+mn-lt"/>
            </a:endParaRPr>
          </a:p>
          <a:p>
            <a:pPr algn="just"/>
            <a:r>
              <a:rPr lang="en-PH" sz="1000" b="1" dirty="0">
                <a:latin typeface="Montserrat"/>
                <a:ea typeface="+mn-lt"/>
                <a:cs typeface="+mn-lt"/>
              </a:rPr>
              <a:t>US equities </a:t>
            </a:r>
            <a:r>
              <a:rPr lang="en-PH" sz="1000" dirty="0">
                <a:latin typeface="Montserrat"/>
                <a:ea typeface="+mn-lt"/>
                <a:cs typeface="+mn-lt"/>
              </a:rPr>
              <a:t>fell further as investors were in a wait-and-see mode ahead of the July CPI report which can provide insights on the Fed's future policy moves. The S&amp;P 500 closed at 4,467.71 (-0.70% DoD) and the DJIA closed at 35,123.36 (-0.54% DoD). </a:t>
            </a:r>
            <a:endParaRPr lang="en-US" sz="1000" dirty="0">
              <a:latin typeface="Montserrat"/>
              <a:ea typeface="+mn-lt"/>
              <a:cs typeface="+mn-lt"/>
            </a:endParaRPr>
          </a:p>
          <a:p>
            <a:pPr algn="just"/>
            <a:endParaRPr lang="en-PH" sz="1000" dirty="0">
              <a:solidFill>
                <a:srgbClr val="FF0000"/>
              </a:solidFill>
              <a:latin typeface="Montserrat"/>
              <a:ea typeface="+mn-lt"/>
              <a:cs typeface="+mn-lt"/>
            </a:endParaRPr>
          </a:p>
          <a:p>
            <a:pPr algn="just"/>
            <a:r>
              <a:rPr lang="en-PH" sz="1000" b="1" dirty="0">
                <a:latin typeface="Montserrat"/>
                <a:ea typeface="+mn-lt"/>
                <a:cs typeface="+mn-lt"/>
              </a:rPr>
              <a:t>US Treasury yields </a:t>
            </a:r>
            <a:r>
              <a:rPr lang="en-PH" sz="1000" dirty="0">
                <a:latin typeface="Montserrat"/>
                <a:ea typeface="+mn-lt"/>
                <a:cs typeface="+mn-lt"/>
              </a:rPr>
              <a:t>were mixed as investors watched closely on the release of CPI and PPI reports that could affect the Fed's next policy rate move. On average, yields gained 0.31 bps, with the 2Y closing at 4.81% (+5.60 bps) and the 10Y closing at 4.02% (-1.20 bps).</a:t>
            </a:r>
            <a:endParaRPr lang="en-US" sz="1000" dirty="0">
              <a:latin typeface="Montserrat"/>
              <a:ea typeface="+mn-lt"/>
              <a:cs typeface="+mn-lt"/>
            </a:endParaRPr>
          </a:p>
          <a:p>
            <a:pPr algn="just"/>
            <a:endParaRPr lang="en-PH" sz="1000" dirty="0">
              <a:latin typeface="Montserrat"/>
              <a:ea typeface="+mn-lt"/>
              <a:cs typeface="+mn-lt"/>
            </a:endParaRPr>
          </a:p>
          <a:p>
            <a:pPr algn="just"/>
            <a:r>
              <a:rPr lang="en-US" sz="1000" dirty="0">
                <a:latin typeface="Montserrat"/>
                <a:ea typeface="+mn-lt"/>
                <a:cs typeface="+mn-lt"/>
              </a:rPr>
              <a:t>The </a:t>
            </a:r>
            <a:r>
              <a:rPr lang="en-US" sz="1000" b="1" dirty="0">
                <a:latin typeface="Montserrat"/>
                <a:ea typeface="+mn-lt"/>
                <a:cs typeface="+mn-lt"/>
              </a:rPr>
              <a:t>US dollar </a:t>
            </a:r>
            <a:r>
              <a:rPr lang="en-US" sz="1000" dirty="0">
                <a:latin typeface="Montserrat"/>
                <a:ea typeface="+mn-lt"/>
                <a:cs typeface="+mn-lt"/>
              </a:rPr>
              <a:t>slightly weakened ahead of the US inflation data releases. T</a:t>
            </a:r>
            <a:r>
              <a:rPr lang="en-PH" sz="1000" dirty="0">
                <a:latin typeface="Montserrat"/>
                <a:ea typeface="+mn-lt"/>
                <a:cs typeface="+mn-lt"/>
              </a:rPr>
              <a:t>he DXY closed at 102.49 (-0.04% DoD). </a:t>
            </a:r>
            <a:endParaRPr lang="en-US" sz="1000" dirty="0">
              <a:latin typeface="Montserrat"/>
              <a:ea typeface="+mn-lt"/>
              <a:cs typeface="+mn-lt"/>
            </a:endParaRPr>
          </a:p>
          <a:p>
            <a:pPr algn="just"/>
            <a:endParaRPr lang="en-US" sz="1000" dirty="0">
              <a:solidFill>
                <a:srgbClr val="FF0000"/>
              </a:solidFill>
              <a:latin typeface="Montserrat"/>
            </a:endParaRPr>
          </a:p>
        </p:txBody>
      </p:sp>
      <p:sp>
        <p:nvSpPr>
          <p:cNvPr id="13" name="Rectangle 12"/>
          <p:cNvSpPr/>
          <p:nvPr/>
        </p:nvSpPr>
        <p:spPr>
          <a:xfrm>
            <a:off x="4586995" y="5512170"/>
            <a:ext cx="3017520" cy="276999"/>
          </a:xfrm>
          <a:prstGeom prst="rect">
            <a:avLst/>
          </a:prstGeom>
          <a:solidFill>
            <a:schemeClr val="bg1">
              <a:lumMod val="65000"/>
            </a:schemeClr>
          </a:solidFill>
        </p:spPr>
        <p:txBody>
          <a:bodyPr wrap="square">
            <a:spAutoFit/>
          </a:bodyPr>
          <a:lstStyle/>
          <a:p>
            <a:pPr algn="ctr"/>
            <a:r>
              <a:rPr lang="en-PH" sz="1200" b="1" i="0" u="none" strike="noStrike">
                <a:solidFill>
                  <a:schemeClr val="bg1"/>
                </a:solidFill>
                <a:effectLst/>
                <a:latin typeface="Montserrat" panose="00000500000000000000" pitchFamily="50" charset="0"/>
              </a:rPr>
              <a:t>Global Stock Indices</a:t>
            </a:r>
            <a:endParaRPr lang="en-PH" sz="1200">
              <a:solidFill>
                <a:schemeClr val="bg1"/>
              </a:solidFill>
              <a:latin typeface="Montserrat" panose="00000500000000000000" pitchFamily="50" charset="0"/>
            </a:endParaRPr>
          </a:p>
        </p:txBody>
      </p:sp>
      <p:sp>
        <p:nvSpPr>
          <p:cNvPr id="18" name="Rectangle 17">
            <a:extLst>
              <a:ext uri="{FF2B5EF4-FFF2-40B4-BE49-F238E27FC236}">
                <a16:creationId xmlns:a16="http://schemas.microsoft.com/office/drawing/2014/main" id="{93C5FA8B-40F8-684A-BDF7-8F2D474AD290}"/>
              </a:ext>
            </a:extLst>
          </p:cNvPr>
          <p:cNvSpPr/>
          <p:nvPr/>
        </p:nvSpPr>
        <p:spPr>
          <a:xfrm>
            <a:off x="167885" y="1321118"/>
            <a:ext cx="7436630" cy="45719"/>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indow, tub, bathtub&#10;&#10;Description automatically generated">
            <a:extLst>
              <a:ext uri="{FF2B5EF4-FFF2-40B4-BE49-F238E27FC236}">
                <a16:creationId xmlns:a16="http://schemas.microsoft.com/office/drawing/2014/main" id="{102D0CE7-A196-B446-81CB-1FD077453D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816"/>
            <a:ext cx="7772400" cy="1214438"/>
          </a:xfrm>
          <a:prstGeom prst="rect">
            <a:avLst/>
          </a:prstGeom>
        </p:spPr>
      </p:pic>
      <p:sp>
        <p:nvSpPr>
          <p:cNvPr id="16" name="Text Box 8">
            <a:extLst>
              <a:ext uri="{FF2B5EF4-FFF2-40B4-BE49-F238E27FC236}">
                <a16:creationId xmlns:a16="http://schemas.microsoft.com/office/drawing/2014/main" id="{F591C9EA-024D-B942-9EF5-8C7B5738686A}"/>
              </a:ext>
            </a:extLst>
          </p:cNvPr>
          <p:cNvSpPr txBox="1"/>
          <p:nvPr/>
        </p:nvSpPr>
        <p:spPr>
          <a:xfrm>
            <a:off x="167885" y="663711"/>
            <a:ext cx="4137025" cy="61404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US" sz="2600" b="1">
                <a:solidFill>
                  <a:srgbClr val="C00000"/>
                </a:solidFill>
                <a:effectLst/>
                <a:latin typeface="Montserrat ExtraBold" pitchFamily="2" charset="77"/>
                <a:ea typeface="Calibri" panose="020F0502020204030204" pitchFamily="34" charset="0"/>
                <a:cs typeface="Times New Roman" panose="02020603050405020304" pitchFamily="18" charset="0"/>
              </a:rPr>
              <a:t>The Morning View</a:t>
            </a:r>
            <a:endParaRPr lang="en-PH"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Picture 16" descr="A black and white sign&#10;&#10;Description automatically generated with low confidence">
            <a:extLst>
              <a:ext uri="{FF2B5EF4-FFF2-40B4-BE49-F238E27FC236}">
                <a16:creationId xmlns:a16="http://schemas.microsoft.com/office/drawing/2014/main" id="{13C6F199-94D1-B04D-A060-61324E01CA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2196" y="127476"/>
            <a:ext cx="2237504" cy="400598"/>
          </a:xfrm>
          <a:prstGeom prst="rect">
            <a:avLst/>
          </a:prstGeom>
        </p:spPr>
      </p:pic>
      <p:sp>
        <p:nvSpPr>
          <p:cNvPr id="15" name="TextBox 68">
            <a:extLst>
              <a:ext uri="{FF2B5EF4-FFF2-40B4-BE49-F238E27FC236}">
                <a16:creationId xmlns:a16="http://schemas.microsoft.com/office/drawing/2014/main" id="{00000000-0008-0000-0000-000045000000}"/>
              </a:ext>
            </a:extLst>
          </p:cNvPr>
          <p:cNvSpPr txBox="1">
            <a:spLocks noChangeArrowheads="1"/>
          </p:cNvSpPr>
          <p:nvPr/>
        </p:nvSpPr>
        <p:spPr bwMode="auto">
          <a:xfrm>
            <a:off x="6482783" y="1000526"/>
            <a:ext cx="1121732" cy="212474"/>
          </a:xfrm>
          <a:prstGeom prst="rect">
            <a:avLst/>
          </a:prstGeom>
          <a:solidFill>
            <a:schemeClr val="bg1">
              <a:alpha val="35000"/>
            </a:schemeClr>
          </a:solidFill>
          <a:ln w="9525">
            <a:noFill/>
            <a:miter lim="800000"/>
            <a:headEnd/>
            <a:tailEnd/>
          </a:ln>
        </p:spPr>
        <p:txBody>
          <a:bodyPr wrap="square" lIns="0" tIns="4572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PH" sz="1000" dirty="0">
                <a:latin typeface="Montserrat"/>
              </a:rPr>
              <a:t>AUGUST 10, 2023</a:t>
            </a:r>
          </a:p>
        </p:txBody>
      </p:sp>
      <p:graphicFrame>
        <p:nvGraphicFramePr>
          <p:cNvPr id="23" name="Table 22">
            <a:extLst>
              <a:ext uri="{FF2B5EF4-FFF2-40B4-BE49-F238E27FC236}">
                <a16:creationId xmlns:a16="http://schemas.microsoft.com/office/drawing/2014/main" id="{19C7D6DB-1781-7959-E64C-154B52345002}"/>
              </a:ext>
            </a:extLst>
          </p:cNvPr>
          <p:cNvGraphicFramePr>
            <a:graphicFrameLocks noGrp="1"/>
          </p:cNvGraphicFramePr>
          <p:nvPr>
            <p:extLst>
              <p:ext uri="{D42A27DB-BD31-4B8C-83A1-F6EECF244321}">
                <p14:modId xmlns:p14="http://schemas.microsoft.com/office/powerpoint/2010/main" val="755315418"/>
              </p:ext>
            </p:extLst>
          </p:nvPr>
        </p:nvGraphicFramePr>
        <p:xfrm>
          <a:off x="8004563" y="4669476"/>
          <a:ext cx="4427378" cy="1942359"/>
        </p:xfrm>
        <a:graphic>
          <a:graphicData uri="http://schemas.openxmlformats.org/drawingml/2006/table">
            <a:tbl>
              <a:tblPr firstRow="1" bandRow="1">
                <a:tableStyleId>{5C22544A-7EE6-4342-B048-85BDC9FD1C3A}</a:tableStyleId>
              </a:tblPr>
              <a:tblGrid>
                <a:gridCol w="2667001">
                  <a:extLst>
                    <a:ext uri="{9D8B030D-6E8A-4147-A177-3AD203B41FA5}">
                      <a16:colId xmlns:a16="http://schemas.microsoft.com/office/drawing/2014/main" val="3892508702"/>
                    </a:ext>
                  </a:extLst>
                </a:gridCol>
                <a:gridCol w="1760377">
                  <a:extLst>
                    <a:ext uri="{9D8B030D-6E8A-4147-A177-3AD203B41FA5}">
                      <a16:colId xmlns:a16="http://schemas.microsoft.com/office/drawing/2014/main" val="1080091660"/>
                    </a:ext>
                  </a:extLst>
                </a:gridCol>
              </a:tblGrid>
              <a:tr h="370839">
                <a:tc>
                  <a:txBody>
                    <a:bodyPr/>
                    <a:lstStyle/>
                    <a:p>
                      <a:pPr marL="0" algn="ctr" defTabSz="777240" rtl="0" eaLnBrk="1" latinLnBrk="0" hangingPunct="1">
                        <a:lnSpc>
                          <a:spcPct val="107000"/>
                        </a:lnSpc>
                        <a:spcAft>
                          <a:spcPts val="800"/>
                        </a:spcAft>
                      </a:pPr>
                      <a:r>
                        <a:rPr lang="en-US" sz="1400" b="0" kern="1200">
                          <a:solidFill>
                            <a:schemeClr val="dk1"/>
                          </a:solidFill>
                          <a:effectLst/>
                          <a:latin typeface="Montserrat"/>
                          <a:ea typeface="Arial" panose="020B0604020202020204" pitchFamily="34" charset="0"/>
                          <a:cs typeface="Arial"/>
                        </a:rPr>
                        <a:t>Macro News</a:t>
                      </a:r>
                      <a:endParaRPr lang="en-PH" sz="1400" b="0" kern="1200">
                        <a:solidFill>
                          <a:schemeClr val="dk1"/>
                        </a:solidFill>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marL="0" algn="ctr" defTabSz="777240" rtl="0" eaLnBrk="1" latinLnBrk="0" hangingPunct="1">
                        <a:lnSpc>
                          <a:spcPct val="107000"/>
                        </a:lnSpc>
                        <a:spcAft>
                          <a:spcPts val="800"/>
                        </a:spcAft>
                      </a:pPr>
                      <a:r>
                        <a:rPr lang="en-US" sz="1400" b="0" kern="1200">
                          <a:solidFill>
                            <a:schemeClr val="dk1"/>
                          </a:solidFill>
                          <a:effectLst/>
                          <a:latin typeface="Montserrat"/>
                          <a:ea typeface="Arial" panose="020B0604020202020204" pitchFamily="34" charset="0"/>
                          <a:cs typeface="Arial"/>
                        </a:rPr>
                        <a:t>Jorrel (1)</a:t>
                      </a:r>
                      <a:endParaRPr lang="en-PH" sz="1400" b="0" kern="1200">
                        <a:solidFill>
                          <a:schemeClr val="dk1"/>
                        </a:solidFill>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544425963"/>
                  </a:ext>
                </a:extLst>
              </a:tr>
              <a:tr h="370840">
                <a:tc>
                  <a:txBody>
                    <a:bodyPr/>
                    <a:lstStyle/>
                    <a:p>
                      <a:pPr algn="ctr">
                        <a:lnSpc>
                          <a:spcPct val="107000"/>
                        </a:lnSpc>
                        <a:spcAft>
                          <a:spcPts val="800"/>
                        </a:spcAft>
                      </a:pPr>
                      <a:r>
                        <a:rPr lang="en-US" sz="1400">
                          <a:effectLst/>
                          <a:latin typeface="Montserrat"/>
                          <a:ea typeface="Arial" panose="020B0604020202020204" pitchFamily="34" charset="0"/>
                          <a:cs typeface="Arial"/>
                        </a:rPr>
                        <a:t>Company News</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a:effectLst/>
                          <a:latin typeface="Montserrat"/>
                          <a:ea typeface="Arial" panose="020B0604020202020204" pitchFamily="34" charset="0"/>
                          <a:cs typeface="Arial"/>
                        </a:rPr>
                        <a:t>Lorie (1)</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449620878"/>
                  </a:ext>
                </a:extLst>
              </a:tr>
              <a:tr h="370840">
                <a:tc>
                  <a:txBody>
                    <a:bodyPr/>
                    <a:lstStyle/>
                    <a:p>
                      <a:pPr algn="ctr">
                        <a:lnSpc>
                          <a:spcPct val="107000"/>
                        </a:lnSpc>
                        <a:spcAft>
                          <a:spcPts val="800"/>
                        </a:spcAft>
                      </a:pPr>
                      <a:r>
                        <a:rPr lang="en-US" sz="1400">
                          <a:effectLst/>
                          <a:latin typeface="Montserrat"/>
                          <a:ea typeface="Arial" panose="020B0604020202020204" pitchFamily="34" charset="0"/>
                          <a:cs typeface="Arial"/>
                        </a:rPr>
                        <a:t>Local Equities</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a:effectLst/>
                          <a:latin typeface="Montserrat"/>
                          <a:ea typeface="Arial" panose="020B0604020202020204" pitchFamily="34" charset="0"/>
                          <a:cs typeface="Arial"/>
                        </a:rPr>
                        <a:t>Hannah (1)</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683562547"/>
                  </a:ext>
                </a:extLst>
              </a:tr>
              <a:tr h="370840">
                <a:tc>
                  <a:txBody>
                    <a:bodyPr/>
                    <a:lstStyle/>
                    <a:p>
                      <a:pPr algn="ctr">
                        <a:lnSpc>
                          <a:spcPct val="107000"/>
                        </a:lnSpc>
                        <a:spcAft>
                          <a:spcPts val="800"/>
                        </a:spcAft>
                      </a:pPr>
                      <a:r>
                        <a:rPr lang="en-US" sz="1400">
                          <a:effectLst/>
                          <a:latin typeface="Montserrat"/>
                          <a:ea typeface="Arial" panose="020B0604020202020204" pitchFamily="34" charset="0"/>
                          <a:cs typeface="Arial"/>
                        </a:rPr>
                        <a:t>Local Fixed Income</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a:effectLst/>
                          <a:latin typeface="Montserrat"/>
                          <a:ea typeface="Arial" panose="020B0604020202020204" pitchFamily="34" charset="0"/>
                          <a:cs typeface="Arial"/>
                        </a:rPr>
                        <a:t>Jorrel (2)</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1129240780"/>
                  </a:ext>
                </a:extLst>
              </a:tr>
              <a:tr h="459000">
                <a:tc>
                  <a:txBody>
                    <a:bodyPr/>
                    <a:lstStyle/>
                    <a:p>
                      <a:pPr algn="ctr">
                        <a:lnSpc>
                          <a:spcPct val="107000"/>
                        </a:lnSpc>
                        <a:spcAft>
                          <a:spcPts val="800"/>
                        </a:spcAft>
                      </a:pPr>
                      <a:r>
                        <a:rPr lang="en-US" sz="1400">
                          <a:effectLst/>
                          <a:latin typeface="Montserrat"/>
                          <a:ea typeface="Arial" panose="020B0604020202020204" pitchFamily="34" charset="0"/>
                          <a:cs typeface="Arial"/>
                        </a:rPr>
                        <a:t> Peso</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a:effectLst/>
                          <a:latin typeface="Montserrat"/>
                          <a:ea typeface="Arial" panose="020B0604020202020204" pitchFamily="34" charset="0"/>
                          <a:cs typeface="Arial"/>
                        </a:rPr>
                        <a:t>Lorie (2)</a:t>
                      </a:r>
                      <a:endParaRPr lang="en-PH" sz="2400">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2895586274"/>
                  </a:ext>
                </a:extLst>
              </a:tr>
            </a:tbl>
          </a:graphicData>
        </a:graphic>
      </p:graphicFrame>
      <p:graphicFrame>
        <p:nvGraphicFramePr>
          <p:cNvPr id="24" name="Table 23">
            <a:extLst>
              <a:ext uri="{FF2B5EF4-FFF2-40B4-BE49-F238E27FC236}">
                <a16:creationId xmlns:a16="http://schemas.microsoft.com/office/drawing/2014/main" id="{44D99850-C7FD-3CA8-E2D4-CC4F9FB2496F}"/>
              </a:ext>
            </a:extLst>
          </p:cNvPr>
          <p:cNvGraphicFramePr>
            <a:graphicFrameLocks noGrp="1"/>
          </p:cNvGraphicFramePr>
          <p:nvPr>
            <p:extLst>
              <p:ext uri="{D42A27DB-BD31-4B8C-83A1-F6EECF244321}">
                <p14:modId xmlns:p14="http://schemas.microsoft.com/office/powerpoint/2010/main" val="1045950419"/>
              </p:ext>
            </p:extLst>
          </p:nvPr>
        </p:nvGraphicFramePr>
        <p:xfrm>
          <a:off x="8004563" y="6744033"/>
          <a:ext cx="4427378" cy="1495020"/>
        </p:xfrm>
        <a:graphic>
          <a:graphicData uri="http://schemas.openxmlformats.org/drawingml/2006/table">
            <a:tbl>
              <a:tblPr firstRow="1" bandRow="1">
                <a:tableStyleId>{5C22544A-7EE6-4342-B048-85BDC9FD1C3A}</a:tableStyleId>
              </a:tblPr>
              <a:tblGrid>
                <a:gridCol w="2559209">
                  <a:extLst>
                    <a:ext uri="{9D8B030D-6E8A-4147-A177-3AD203B41FA5}">
                      <a16:colId xmlns:a16="http://schemas.microsoft.com/office/drawing/2014/main" val="3892508702"/>
                    </a:ext>
                  </a:extLst>
                </a:gridCol>
                <a:gridCol w="1868169">
                  <a:extLst>
                    <a:ext uri="{9D8B030D-6E8A-4147-A177-3AD203B41FA5}">
                      <a16:colId xmlns:a16="http://schemas.microsoft.com/office/drawing/2014/main" val="1080091660"/>
                    </a:ext>
                  </a:extLst>
                </a:gridCol>
              </a:tblGrid>
              <a:tr h="382500">
                <a:tc>
                  <a:txBody>
                    <a:bodyPr/>
                    <a:lstStyle/>
                    <a:p>
                      <a:pPr algn="ctr">
                        <a:lnSpc>
                          <a:spcPct val="107000"/>
                        </a:lnSpc>
                        <a:spcAft>
                          <a:spcPts val="800"/>
                        </a:spcAft>
                      </a:pPr>
                      <a:r>
                        <a:rPr lang="en-US" sz="1400" b="0">
                          <a:solidFill>
                            <a:schemeClr val="tx1"/>
                          </a:solidFill>
                          <a:effectLst/>
                          <a:latin typeface="Montserrat"/>
                          <a:ea typeface="Calibri" panose="020F0502020204030204" pitchFamily="34" charset="0"/>
                          <a:cs typeface="Arial"/>
                        </a:rPr>
                        <a:t>Global News 1 &amp; 2 (if any)</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b="0">
                          <a:solidFill>
                            <a:schemeClr val="tx1"/>
                          </a:solidFill>
                          <a:effectLst/>
                          <a:latin typeface="Montserrat"/>
                          <a:ea typeface="Calibri" panose="020F0502020204030204" pitchFamily="34" charset="0"/>
                          <a:cs typeface="Arial"/>
                        </a:rPr>
                        <a:t>Jaymee (1 &amp; 2)</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1022137448"/>
                  </a:ext>
                </a:extLst>
              </a:tr>
              <a:tr h="370840">
                <a:tc>
                  <a:txBody>
                    <a:bodyPr/>
                    <a:lstStyle/>
                    <a:p>
                      <a:pPr algn="ctr">
                        <a:lnSpc>
                          <a:spcPct val="107000"/>
                        </a:lnSpc>
                        <a:spcAft>
                          <a:spcPts val="800"/>
                        </a:spcAft>
                      </a:pPr>
                      <a:r>
                        <a:rPr lang="en-US" sz="1400" b="0">
                          <a:solidFill>
                            <a:schemeClr val="tx1"/>
                          </a:solidFill>
                          <a:effectLst/>
                          <a:latin typeface="Montserrat"/>
                          <a:ea typeface="Arial" panose="020B0604020202020204" pitchFamily="34" charset="0"/>
                          <a:cs typeface="Arial"/>
                        </a:rPr>
                        <a:t>US Equities</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b="0">
                          <a:solidFill>
                            <a:schemeClr val="tx1"/>
                          </a:solidFill>
                          <a:effectLst/>
                          <a:latin typeface="Montserrat"/>
                          <a:ea typeface="Arial" panose="020B0604020202020204" pitchFamily="34" charset="0"/>
                          <a:cs typeface="Arial"/>
                        </a:rPr>
                        <a:t>Hannah (2)</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449620878"/>
                  </a:ext>
                </a:extLst>
              </a:tr>
              <a:tr h="370840">
                <a:tc>
                  <a:txBody>
                    <a:bodyPr/>
                    <a:lstStyle/>
                    <a:p>
                      <a:pPr algn="ctr">
                        <a:lnSpc>
                          <a:spcPct val="107000"/>
                        </a:lnSpc>
                        <a:spcAft>
                          <a:spcPts val="800"/>
                        </a:spcAft>
                      </a:pPr>
                      <a:r>
                        <a:rPr lang="en-US" sz="1400" b="0">
                          <a:solidFill>
                            <a:schemeClr val="tx1"/>
                          </a:solidFill>
                          <a:effectLst/>
                          <a:latin typeface="Montserrat"/>
                          <a:ea typeface="Arial" panose="020B0604020202020204" pitchFamily="34" charset="0"/>
                          <a:cs typeface="Arial"/>
                        </a:rPr>
                        <a:t>US Treasury Yields</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b="0">
                          <a:solidFill>
                            <a:schemeClr val="tx1"/>
                          </a:solidFill>
                          <a:effectLst/>
                          <a:latin typeface="Montserrat"/>
                          <a:ea typeface="Arial" panose="020B0604020202020204" pitchFamily="34" charset="0"/>
                          <a:cs typeface="Arial"/>
                        </a:rPr>
                        <a:t>Jaymee (3)</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extLst>
                  <a:ext uri="{0D108BD9-81ED-4DB2-BD59-A6C34878D82A}">
                    <a16:rowId xmlns:a16="http://schemas.microsoft.com/office/drawing/2014/main" val="2895586274"/>
                  </a:ext>
                </a:extLst>
              </a:tr>
              <a:tr h="370840">
                <a:tc>
                  <a:txBody>
                    <a:bodyPr/>
                    <a:lstStyle/>
                    <a:p>
                      <a:pPr algn="ctr">
                        <a:lnSpc>
                          <a:spcPct val="107000"/>
                        </a:lnSpc>
                        <a:spcAft>
                          <a:spcPts val="800"/>
                        </a:spcAft>
                      </a:pPr>
                      <a:r>
                        <a:rPr lang="en-US" sz="1400" b="0">
                          <a:solidFill>
                            <a:schemeClr val="tx1"/>
                          </a:solidFill>
                          <a:effectLst/>
                          <a:latin typeface="Montserrat"/>
                          <a:ea typeface="Calibri" panose="020F0502020204030204" pitchFamily="34" charset="0"/>
                          <a:cs typeface="Arial"/>
                        </a:rPr>
                        <a:t>US Dollar</a:t>
                      </a:r>
                      <a:endParaRPr lang="en-PH" sz="1400" b="0">
                        <a:solidFill>
                          <a:schemeClr val="tx1"/>
                        </a:solidFill>
                        <a:effectLst/>
                        <a:latin typeface="Montserrat"/>
                        <a:ea typeface="Calibri" panose="020F0502020204030204" pitchFamily="34" charset="0"/>
                        <a:cs typeface="Arial"/>
                      </a:endParaRPr>
                    </a:p>
                  </a:txBody>
                  <a:tcPr marL="68580" marR="68580" marT="0" marB="0" anchor="ctr">
                    <a:solidFill>
                      <a:schemeClr val="bg1"/>
                    </a:solidFill>
                  </a:tcPr>
                </a:tc>
                <a:tc>
                  <a:txBody>
                    <a:bodyPr/>
                    <a:lstStyle/>
                    <a:p>
                      <a:pPr algn="ctr">
                        <a:lnSpc>
                          <a:spcPct val="107000"/>
                        </a:lnSpc>
                        <a:spcAft>
                          <a:spcPts val="800"/>
                        </a:spcAft>
                      </a:pPr>
                      <a:r>
                        <a:rPr lang="en-US" sz="1400" b="0">
                          <a:solidFill>
                            <a:schemeClr val="tx1"/>
                          </a:solidFill>
                          <a:effectLst/>
                          <a:latin typeface="Montserrat"/>
                          <a:ea typeface="Calibri" panose="020F0502020204030204" pitchFamily="34" charset="0"/>
                          <a:cs typeface="Arial"/>
                        </a:rPr>
                        <a:t>Lorie (3)</a:t>
                      </a:r>
                      <a:endParaRPr lang="en-PH" sz="1400" b="0">
                        <a:solidFill>
                          <a:schemeClr val="tx1"/>
                        </a:solidFill>
                        <a:effectLst/>
                        <a:latin typeface="Montserrat" panose="00000500000000000000" pitchFamily="2" charset="0"/>
                        <a:ea typeface="Calibri" panose="020F0502020204030204" pitchFamily="34" charset="0"/>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2361665547"/>
                  </a:ext>
                </a:extLst>
              </a:tr>
            </a:tbl>
          </a:graphicData>
        </a:graphic>
      </p:graphicFrame>
      <p:graphicFrame>
        <p:nvGraphicFramePr>
          <p:cNvPr id="29" name="Table 28">
            <a:extLst>
              <a:ext uri="{FF2B5EF4-FFF2-40B4-BE49-F238E27FC236}">
                <a16:creationId xmlns:a16="http://schemas.microsoft.com/office/drawing/2014/main" id="{68A0BA0E-B172-5FC8-5045-36AFA678BDBD}"/>
              </a:ext>
            </a:extLst>
          </p:cNvPr>
          <p:cNvGraphicFramePr>
            <a:graphicFrameLocks noGrp="1"/>
          </p:cNvGraphicFramePr>
          <p:nvPr>
            <p:extLst>
              <p:ext uri="{D42A27DB-BD31-4B8C-83A1-F6EECF244321}">
                <p14:modId xmlns:p14="http://schemas.microsoft.com/office/powerpoint/2010/main" val="1809893429"/>
              </p:ext>
            </p:extLst>
          </p:nvPr>
        </p:nvGraphicFramePr>
        <p:xfrm>
          <a:off x="4586995" y="7479366"/>
          <a:ext cx="3017520" cy="1770365"/>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256370">
                <a:tc>
                  <a:txBody>
                    <a:bodyPr/>
                    <a:lstStyle/>
                    <a:p>
                      <a:endParaRPr lang="en-PH" sz="800">
                        <a:latin typeface="Montserrat" panose="00000500000000000000" pitchFamily="50" charset="0"/>
                      </a:endParaRPr>
                    </a:p>
                  </a:txBody>
                  <a:tcPr anchor="ctr"/>
                </a:tc>
                <a:tc>
                  <a:txBody>
                    <a:bodyPr/>
                    <a:lstStyle/>
                    <a:p>
                      <a:pPr algn="ctr"/>
                      <a:r>
                        <a:rPr lang="en-PH" sz="800">
                          <a:latin typeface="Montserrat"/>
                        </a:rPr>
                        <a:t>Level</a:t>
                      </a:r>
                    </a:p>
                  </a:txBody>
                  <a:tcPr anchor="ctr"/>
                </a:tc>
                <a:tc>
                  <a:txBody>
                    <a:bodyPr/>
                    <a:lstStyle/>
                    <a:p>
                      <a:pPr algn="ctr"/>
                      <a:r>
                        <a:rPr lang="en-PH" sz="800">
                          <a:latin typeface="Montserrat"/>
                        </a:rPr>
                        <a:t>DoD</a:t>
                      </a:r>
                    </a:p>
                  </a:txBody>
                  <a:tcPr anchor="ctr"/>
                </a:tc>
                <a:extLst>
                  <a:ext uri="{0D108BD9-81ED-4DB2-BD59-A6C34878D82A}">
                    <a16:rowId xmlns:a16="http://schemas.microsoft.com/office/drawing/2014/main" val="10000"/>
                  </a:ext>
                </a:extLst>
              </a:tr>
              <a:tr h="256370">
                <a:tc>
                  <a:txBody>
                    <a:bodyPr/>
                    <a:lstStyle/>
                    <a:p>
                      <a:pPr algn="l" rtl="0" fontAlgn="ctr"/>
                      <a:r>
                        <a:rPr lang="en-US" sz="800" b="0" i="0" u="none" strike="noStrike">
                          <a:solidFill>
                            <a:srgbClr val="000000"/>
                          </a:solidFill>
                          <a:effectLst/>
                          <a:latin typeface="Montserrat" panose="00000500000000000000" pitchFamily="50" charset="0"/>
                        </a:rPr>
                        <a:t>S&amp;P 500</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4,467.71</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-0.70%</a:t>
                      </a:r>
                    </a:p>
                  </a:txBody>
                  <a:tcPr marL="9525" marR="9525" marT="9525" marB="0" anchor="ctr"/>
                </a:tc>
                <a:extLst>
                  <a:ext uri="{0D108BD9-81ED-4DB2-BD59-A6C34878D82A}">
                    <a16:rowId xmlns:a16="http://schemas.microsoft.com/office/drawing/2014/main" val="10001"/>
                  </a:ext>
                </a:extLst>
              </a:tr>
              <a:tr h="256370">
                <a:tc>
                  <a:txBody>
                    <a:bodyPr/>
                    <a:lstStyle/>
                    <a:p>
                      <a:pPr algn="l" rtl="0" fontAlgn="ctr"/>
                      <a:r>
                        <a:rPr lang="en-US" sz="800" b="0" i="0" u="none" strike="noStrike">
                          <a:solidFill>
                            <a:srgbClr val="000000"/>
                          </a:solidFill>
                          <a:effectLst/>
                          <a:latin typeface="Montserrat" panose="00000500000000000000" pitchFamily="50" charset="0"/>
                        </a:rPr>
                        <a:t>DJIA</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35,123.36</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-0.54%</a:t>
                      </a:r>
                    </a:p>
                  </a:txBody>
                  <a:tcPr marL="9525" marR="9525" marT="9525" marB="0" anchor="ctr"/>
                </a:tc>
                <a:extLst>
                  <a:ext uri="{0D108BD9-81ED-4DB2-BD59-A6C34878D82A}">
                    <a16:rowId xmlns:a16="http://schemas.microsoft.com/office/drawing/2014/main" val="10002"/>
                  </a:ext>
                </a:extLst>
              </a:tr>
              <a:tr h="232915">
                <a:tc>
                  <a:txBody>
                    <a:bodyPr/>
                    <a:lstStyle/>
                    <a:p>
                      <a:pPr algn="l" rtl="0" fontAlgn="ctr"/>
                      <a:r>
                        <a:rPr lang="en-US" sz="800" b="0" i="0" u="none" strike="noStrike">
                          <a:solidFill>
                            <a:srgbClr val="000000"/>
                          </a:solidFill>
                          <a:effectLst/>
                          <a:latin typeface="Montserrat" panose="00000500000000000000" pitchFamily="50" charset="0"/>
                        </a:rPr>
                        <a:t>3-mo US Treasury yield</a:t>
                      </a:r>
                    </a:p>
                  </a:txBody>
                  <a:tcPr marL="85725" marR="0" marT="0" marB="0" anchor="ctr"/>
                </a:tc>
                <a:tc>
                  <a:txBody>
                    <a:bodyPr/>
                    <a:lstStyle/>
                    <a:p>
                      <a:pPr algn="ctr" fontAlgn="ctr"/>
                      <a:r>
                        <a:rPr lang="en-US" sz="800" b="0" i="0" u="none" strike="noStrike">
                          <a:solidFill>
                            <a:srgbClr val="000000"/>
                          </a:solidFill>
                          <a:effectLst/>
                          <a:latin typeface="Montserrat" panose="00000500000000000000" pitchFamily="50" charset="0"/>
                        </a:rPr>
                        <a:t>5.45%</a:t>
                      </a:r>
                    </a:p>
                  </a:txBody>
                  <a:tcPr marL="0"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+0.50 bps</a:t>
                      </a:r>
                    </a:p>
                  </a:txBody>
                  <a:tcPr marL="0" marR="0" marT="0" marB="0" anchor="ctr"/>
                </a:tc>
                <a:extLst>
                  <a:ext uri="{0D108BD9-81ED-4DB2-BD59-A6C34878D82A}">
                    <a16:rowId xmlns:a16="http://schemas.microsoft.com/office/drawing/2014/main" val="10004"/>
                  </a:ext>
                </a:extLst>
              </a:tr>
              <a:tr h="256370">
                <a:tc>
                  <a:txBody>
                    <a:bodyPr/>
                    <a:lstStyle/>
                    <a:p>
                      <a:pPr algn="l" rtl="0" fontAlgn="ctr"/>
                      <a:r>
                        <a:rPr lang="en-US" sz="800" b="0" i="0" u="none" strike="noStrike">
                          <a:solidFill>
                            <a:srgbClr val="000000"/>
                          </a:solidFill>
                          <a:effectLst/>
                          <a:latin typeface="Montserrat" panose="00000500000000000000" pitchFamily="50" charset="0"/>
                        </a:rPr>
                        <a:t>2-yr US Treasury yield</a:t>
                      </a:r>
                    </a:p>
                  </a:txBody>
                  <a:tcPr marL="85725"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4.81%</a:t>
                      </a:r>
                    </a:p>
                  </a:txBody>
                  <a:tcPr marL="0"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+5.60 bps</a:t>
                      </a:r>
                    </a:p>
                  </a:txBody>
                  <a:tcPr marL="0" marR="0" marT="0" marB="0" anchor="ctr"/>
                </a:tc>
                <a:extLst>
                  <a:ext uri="{0D108BD9-81ED-4DB2-BD59-A6C34878D82A}">
                    <a16:rowId xmlns:a16="http://schemas.microsoft.com/office/drawing/2014/main" val="10005"/>
                  </a:ext>
                </a:extLst>
              </a:tr>
              <a:tr h="256370">
                <a:tc>
                  <a:txBody>
                    <a:bodyPr/>
                    <a:lstStyle/>
                    <a:p>
                      <a:pPr algn="l" rtl="0" fontAlgn="ctr"/>
                      <a:r>
                        <a:rPr lang="en-US" sz="800" b="0" i="0" u="none" strike="noStrike">
                          <a:solidFill>
                            <a:srgbClr val="000000"/>
                          </a:solidFill>
                          <a:effectLst/>
                          <a:latin typeface="Montserrat" panose="00000500000000000000" pitchFamily="50" charset="0"/>
                        </a:rPr>
                        <a:t>10-yr US Treasury yield</a:t>
                      </a:r>
                    </a:p>
                  </a:txBody>
                  <a:tcPr marL="85725" marR="0" marT="0" marB="0" anchor="ctr"/>
                </a:tc>
                <a:tc>
                  <a:txBody>
                    <a:bodyPr/>
                    <a:lstStyle/>
                    <a:p>
                      <a:pPr algn="ctr" fontAlgn="ctr"/>
                      <a:r>
                        <a:rPr lang="en-US" sz="800" b="0" i="0" u="none" strike="noStrike">
                          <a:solidFill>
                            <a:srgbClr val="000000"/>
                          </a:solidFill>
                          <a:effectLst/>
                          <a:latin typeface="Montserrat" panose="00000500000000000000" pitchFamily="50" charset="0"/>
                        </a:rPr>
                        <a:t>4.02%</a:t>
                      </a:r>
                    </a:p>
                  </a:txBody>
                  <a:tcPr marL="0"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-1.20 bps</a:t>
                      </a:r>
                    </a:p>
                  </a:txBody>
                  <a:tcPr marL="0" marR="0" marT="0" marB="0" anchor="ctr"/>
                </a:tc>
                <a:extLst>
                  <a:ext uri="{0D108BD9-81ED-4DB2-BD59-A6C34878D82A}">
                    <a16:rowId xmlns:a16="http://schemas.microsoft.com/office/drawing/2014/main" val="10006"/>
                  </a:ext>
                </a:extLst>
              </a:tr>
              <a:tr h="255600">
                <a:tc>
                  <a:txBody>
                    <a:bodyPr/>
                    <a:lstStyle/>
                    <a:p>
                      <a:pPr algn="l" rtl="0" fontAlgn="ctr"/>
                      <a:r>
                        <a:rPr lang="en-US" sz="800" b="0" i="0" u="none" strike="noStrike">
                          <a:solidFill>
                            <a:srgbClr val="000000"/>
                          </a:solidFill>
                          <a:effectLst/>
                          <a:latin typeface="Montserrat" panose="00000500000000000000" pitchFamily="50" charset="0"/>
                        </a:rPr>
                        <a:t>DXY</a:t>
                      </a:r>
                    </a:p>
                  </a:txBody>
                  <a:tcPr marL="85725"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102.49</a:t>
                      </a:r>
                    </a:p>
                  </a:txBody>
                  <a:tcPr marL="0" marR="0" marT="0" marB="0" anchor="ctr"/>
                </a:tc>
                <a:tc>
                  <a:txBody>
                    <a:bodyPr/>
                    <a:lstStyle/>
                    <a:p>
                      <a:pPr algn="ctr" rtl="0" fontAlgn="ctr"/>
                      <a:r>
                        <a:rPr lang="en-US" sz="800" b="0" i="0" u="none" strike="noStrike">
                          <a:solidFill>
                            <a:srgbClr val="000000"/>
                          </a:solidFill>
                          <a:effectLst/>
                          <a:latin typeface="Montserrat" panose="00000500000000000000" pitchFamily="50" charset="0"/>
                        </a:rPr>
                        <a:t>-0.04%</a:t>
                      </a:r>
                    </a:p>
                  </a:txBody>
                  <a:tcPr marL="0" marR="0" marT="0" marB="0" anchor="ctr"/>
                </a:tc>
                <a:extLst>
                  <a:ext uri="{0D108BD9-81ED-4DB2-BD59-A6C34878D82A}">
                    <a16:rowId xmlns:a16="http://schemas.microsoft.com/office/drawing/2014/main" val="10007"/>
                  </a:ext>
                </a:extLst>
              </a:tr>
            </a:tbl>
          </a:graphicData>
        </a:graphic>
      </p:graphicFrame>
      <p:graphicFrame>
        <p:nvGraphicFramePr>
          <p:cNvPr id="27" name="Table 26">
            <a:extLst>
              <a:ext uri="{FF2B5EF4-FFF2-40B4-BE49-F238E27FC236}">
                <a16:creationId xmlns:a16="http://schemas.microsoft.com/office/drawing/2014/main" id="{76C495A3-B79B-7C37-BAD5-7B6D91CBFBE9}"/>
              </a:ext>
            </a:extLst>
          </p:cNvPr>
          <p:cNvGraphicFramePr>
            <a:graphicFrameLocks noGrp="1"/>
          </p:cNvGraphicFramePr>
          <p:nvPr>
            <p:extLst>
              <p:ext uri="{D42A27DB-BD31-4B8C-83A1-F6EECF244321}">
                <p14:modId xmlns:p14="http://schemas.microsoft.com/office/powerpoint/2010/main" val="1868469627"/>
              </p:ext>
            </p:extLst>
          </p:nvPr>
        </p:nvGraphicFramePr>
        <p:xfrm>
          <a:off x="167885" y="3453140"/>
          <a:ext cx="3017520" cy="1930272"/>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211572">
                <a:tc>
                  <a:txBody>
                    <a:bodyPr/>
                    <a:lstStyle/>
                    <a:p>
                      <a:endParaRPr lang="en-PH" sz="800">
                        <a:latin typeface="Montserrat" panose="00000500000000000000" pitchFamily="50" charset="0"/>
                      </a:endParaRPr>
                    </a:p>
                  </a:txBody>
                  <a:tcPr anchor="ctr"/>
                </a:tc>
                <a:tc>
                  <a:txBody>
                    <a:bodyPr/>
                    <a:lstStyle/>
                    <a:p>
                      <a:pPr algn="ctr"/>
                      <a:r>
                        <a:rPr lang="en-PH" sz="800">
                          <a:latin typeface="Montserrat"/>
                        </a:rPr>
                        <a:t>Level</a:t>
                      </a:r>
                    </a:p>
                  </a:txBody>
                  <a:tcPr anchor="ctr"/>
                </a:tc>
                <a:tc>
                  <a:txBody>
                    <a:bodyPr/>
                    <a:lstStyle/>
                    <a:p>
                      <a:pPr algn="ctr"/>
                      <a:r>
                        <a:rPr lang="en-PH" sz="800">
                          <a:latin typeface="Montserrat"/>
                        </a:rPr>
                        <a:t>DoD</a:t>
                      </a:r>
                    </a:p>
                  </a:txBody>
                  <a:tcPr anchor="ctr"/>
                </a:tc>
                <a:extLst>
                  <a:ext uri="{0D108BD9-81ED-4DB2-BD59-A6C34878D82A}">
                    <a16:rowId xmlns:a16="http://schemas.microsoft.com/office/drawing/2014/main" val="10000"/>
                  </a:ext>
                </a:extLst>
              </a:tr>
              <a:tr h="286152">
                <a:tc>
                  <a:txBody>
                    <a:bodyPr/>
                    <a:lstStyle/>
                    <a:p>
                      <a:pPr algn="l" rtl="0" fontAlgn="ctr"/>
                      <a:r>
                        <a:rPr lang="en-US" sz="800" b="0" i="0" u="none" strike="noStrike" err="1">
                          <a:solidFill>
                            <a:srgbClr val="000000"/>
                          </a:solidFill>
                          <a:effectLst/>
                          <a:latin typeface="Montserrat" panose="00000500000000000000" pitchFamily="50" charset="0"/>
                        </a:rPr>
                        <a:t>PSEi</a:t>
                      </a:r>
                      <a:endParaRPr lang="en-US" sz="800" b="0" i="0" u="none" strike="noStrike">
                        <a:solidFill>
                          <a:srgbClr val="000000"/>
                        </a:solidFill>
                        <a:effectLst/>
                        <a:latin typeface="Montserrat" panose="00000500000000000000" pitchFamily="50" charset="0"/>
                      </a:endParaRP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6,530.45</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+0.89%</a:t>
                      </a:r>
                    </a:p>
                  </a:txBody>
                  <a:tcPr marL="9525" marR="9525" marT="9525" marB="0" anchor="ctr"/>
                </a:tc>
                <a:extLst>
                  <a:ext uri="{0D108BD9-81ED-4DB2-BD59-A6C34878D82A}">
                    <a16:rowId xmlns:a16="http://schemas.microsoft.com/office/drawing/2014/main" val="10001"/>
                  </a:ext>
                </a:extLst>
              </a:tr>
              <a:tr h="286152">
                <a:tc>
                  <a:txBody>
                    <a:bodyPr/>
                    <a:lstStyle/>
                    <a:p>
                      <a:pPr algn="l" rtl="0" fontAlgn="ctr"/>
                      <a:r>
                        <a:rPr lang="en-US" sz="800" b="0" i="0" u="none" strike="noStrike">
                          <a:solidFill>
                            <a:srgbClr val="000000"/>
                          </a:solidFill>
                          <a:effectLst/>
                          <a:latin typeface="Montserrat" panose="00000500000000000000" pitchFamily="50" charset="0"/>
                        </a:rPr>
                        <a:t>3-mo bond yield</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5.79%</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+0.35 bps</a:t>
                      </a:r>
                    </a:p>
                  </a:txBody>
                  <a:tcPr marL="9525" marR="9525" marT="9525" marB="0" anchor="ctr"/>
                </a:tc>
                <a:extLst>
                  <a:ext uri="{0D108BD9-81ED-4DB2-BD59-A6C34878D82A}">
                    <a16:rowId xmlns:a16="http://schemas.microsoft.com/office/drawing/2014/main" val="10002"/>
                  </a:ext>
                </a:extLst>
              </a:tr>
              <a:tr h="286152">
                <a:tc>
                  <a:txBody>
                    <a:bodyPr/>
                    <a:lstStyle/>
                    <a:p>
                      <a:pPr algn="l" rtl="0" fontAlgn="ctr"/>
                      <a:r>
                        <a:rPr lang="en-US" sz="800" b="0" i="0" u="none" strike="noStrike">
                          <a:solidFill>
                            <a:srgbClr val="000000"/>
                          </a:solidFill>
                          <a:effectLst/>
                          <a:latin typeface="Montserrat" panose="00000500000000000000" pitchFamily="50" charset="0"/>
                        </a:rPr>
                        <a:t>2-yr bond yield</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6.30%</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-0.07 bps</a:t>
                      </a:r>
                    </a:p>
                  </a:txBody>
                  <a:tcPr marL="9525" marR="9525" marT="9525" marB="0" anchor="ctr"/>
                </a:tc>
                <a:extLst>
                  <a:ext uri="{0D108BD9-81ED-4DB2-BD59-A6C34878D82A}">
                    <a16:rowId xmlns:a16="http://schemas.microsoft.com/office/drawing/2014/main" val="10003"/>
                  </a:ext>
                </a:extLst>
              </a:tr>
              <a:tr h="286152">
                <a:tc>
                  <a:txBody>
                    <a:bodyPr/>
                    <a:lstStyle/>
                    <a:p>
                      <a:pPr algn="l" rtl="0" fontAlgn="ctr"/>
                      <a:r>
                        <a:rPr lang="en-US" sz="800" b="0" i="0" u="none" strike="noStrike">
                          <a:solidFill>
                            <a:srgbClr val="000000"/>
                          </a:solidFill>
                          <a:effectLst/>
                          <a:latin typeface="Montserrat" panose="00000500000000000000" pitchFamily="50" charset="0"/>
                        </a:rPr>
                        <a:t>10-yr bond yield</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6.58%</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-0.30 bps</a:t>
                      </a:r>
                    </a:p>
                  </a:txBody>
                  <a:tcPr marL="9525" marR="9525" marT="9525" marB="0" anchor="ctr"/>
                </a:tc>
                <a:extLst>
                  <a:ext uri="{0D108BD9-81ED-4DB2-BD59-A6C34878D82A}">
                    <a16:rowId xmlns:a16="http://schemas.microsoft.com/office/drawing/2014/main" val="10004"/>
                  </a:ext>
                </a:extLst>
              </a:tr>
              <a:tr h="286152">
                <a:tc>
                  <a:txBody>
                    <a:bodyPr/>
                    <a:lstStyle/>
                    <a:p>
                      <a:pPr algn="l" rtl="0" fontAlgn="ctr"/>
                      <a:r>
                        <a:rPr lang="en-US" sz="800" b="0" i="0" u="none" strike="noStrike">
                          <a:solidFill>
                            <a:srgbClr val="000000"/>
                          </a:solidFill>
                          <a:effectLst/>
                          <a:latin typeface="Montserrat" panose="00000500000000000000" pitchFamily="50" charset="0"/>
                        </a:rPr>
                        <a:t>USDPHP</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56.20</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-0.07%</a:t>
                      </a:r>
                    </a:p>
                  </a:txBody>
                  <a:tcPr marL="9525" marR="9525" marT="9525" marB="0" anchor="ctr"/>
                </a:tc>
                <a:extLst>
                  <a:ext uri="{0D108BD9-81ED-4DB2-BD59-A6C34878D82A}">
                    <a16:rowId xmlns:a16="http://schemas.microsoft.com/office/drawing/2014/main" val="10005"/>
                  </a:ext>
                </a:extLst>
              </a:tr>
              <a:tr h="286152">
                <a:tc>
                  <a:txBody>
                    <a:bodyPr/>
                    <a:lstStyle/>
                    <a:p>
                      <a:pPr algn="l" rtl="0" fontAlgn="ctr"/>
                      <a:r>
                        <a:rPr lang="en-US" sz="800" b="0" i="0" u="none" strike="noStrike">
                          <a:solidFill>
                            <a:srgbClr val="000000"/>
                          </a:solidFill>
                          <a:effectLst/>
                          <a:latin typeface="Montserrat" panose="00000500000000000000" pitchFamily="50" charset="0"/>
                        </a:rPr>
                        <a:t>Oil (Brent, $ / barrel)</a:t>
                      </a:r>
                    </a:p>
                  </a:txBody>
                  <a:tcPr marL="857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87.55</a:t>
                      </a:r>
                    </a:p>
                  </a:txBody>
                  <a:tcPr marL="9525" marR="9525" marT="9525" marB="0" anchor="ctr"/>
                </a:tc>
                <a:tc>
                  <a:txBody>
                    <a:bodyPr/>
                    <a:lstStyle/>
                    <a:p>
                      <a:pPr algn="ctr" rtl="0" fontAlgn="ctr"/>
                      <a:r>
                        <a:rPr lang="en-US" sz="800" b="0" i="0" u="none" strike="noStrike">
                          <a:solidFill>
                            <a:srgbClr val="000000"/>
                          </a:solidFill>
                          <a:effectLst/>
                          <a:latin typeface="Montserrat" panose="00000500000000000000" pitchFamily="50" charset="0"/>
                        </a:rPr>
                        <a:t>+1.60%</a:t>
                      </a:r>
                    </a:p>
                  </a:txBody>
                  <a:tcPr marL="9525" marR="9525" marT="9525" marB="0" anchor="ctr"/>
                </a:tc>
                <a:extLst>
                  <a:ext uri="{0D108BD9-81ED-4DB2-BD59-A6C34878D82A}">
                    <a16:rowId xmlns:a16="http://schemas.microsoft.com/office/drawing/2014/main" val="10006"/>
                  </a:ext>
                </a:extLst>
              </a:tr>
            </a:tbl>
          </a:graphicData>
        </a:graphic>
      </p:graphicFrame>
      <p:sp>
        <p:nvSpPr>
          <p:cNvPr id="8" name="Rectangle 7"/>
          <p:cNvSpPr/>
          <p:nvPr/>
        </p:nvSpPr>
        <p:spPr>
          <a:xfrm>
            <a:off x="167885" y="1481031"/>
            <a:ext cx="3017520" cy="276999"/>
          </a:xfrm>
          <a:prstGeom prst="rect">
            <a:avLst/>
          </a:prstGeom>
          <a:solidFill>
            <a:schemeClr val="bg1">
              <a:lumMod val="65000"/>
            </a:schemeClr>
          </a:solidFill>
        </p:spPr>
        <p:txBody>
          <a:bodyPr wrap="square">
            <a:spAutoFit/>
          </a:bodyPr>
          <a:lstStyle/>
          <a:p>
            <a:pPr algn="ctr"/>
            <a:r>
              <a:rPr lang="en-PH" sz="1200" b="1" i="0" u="none" strike="noStrike">
                <a:solidFill>
                  <a:schemeClr val="bg1"/>
                </a:solidFill>
                <a:effectLst/>
                <a:latin typeface="Montserrat" panose="00000500000000000000" pitchFamily="50" charset="0"/>
              </a:rPr>
              <a:t>Philippine Stock Exchange Index</a:t>
            </a:r>
            <a:endParaRPr lang="en-PH" sz="1200">
              <a:solidFill>
                <a:schemeClr val="bg1"/>
              </a:solidFill>
              <a:latin typeface="Montserrat" panose="00000500000000000000" pitchFamily="50" charset="0"/>
            </a:endParaRPr>
          </a:p>
        </p:txBody>
      </p:sp>
      <p:graphicFrame>
        <p:nvGraphicFramePr>
          <p:cNvPr id="7" name="Chart 6">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2306998726"/>
              </p:ext>
            </p:extLst>
          </p:nvPr>
        </p:nvGraphicFramePr>
        <p:xfrm>
          <a:off x="4586994" y="5789168"/>
          <a:ext cx="3017520" cy="16901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00000000-0008-0000-0000-000003000000}"/>
              </a:ext>
              <a:ext uri="{147F2762-F138-4A5C-976F-8EAC2B608ADB}">
                <a16:predDERef xmlns:a16="http://schemas.microsoft.com/office/drawing/2014/main" pred="{00000000-0008-0000-0000-000006000000}"/>
              </a:ext>
            </a:extLst>
          </p:cNvPr>
          <p:cNvGraphicFramePr>
            <a:graphicFrameLocks/>
          </p:cNvGraphicFramePr>
          <p:nvPr>
            <p:extLst>
              <p:ext uri="{D42A27DB-BD31-4B8C-83A1-F6EECF244321}">
                <p14:modId xmlns:p14="http://schemas.microsoft.com/office/powerpoint/2010/main" val="1542830795"/>
              </p:ext>
            </p:extLst>
          </p:nvPr>
        </p:nvGraphicFramePr>
        <p:xfrm>
          <a:off x="167885" y="1719387"/>
          <a:ext cx="3017520" cy="173375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77626728"/>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831</Words>
  <Application>Microsoft Office PowerPoint</Application>
  <PresentationFormat>Custom</PresentationFormat>
  <Paragraphs>84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Montserrat ExtraBold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 Dazzle Mercado</dc:creator>
  <cp:lastModifiedBy>Allen Thomas</cp:lastModifiedBy>
  <cp:revision>1</cp:revision>
  <dcterms:created xsi:type="dcterms:W3CDTF">2023-05-15T23:43:28Z</dcterms:created>
  <dcterms:modified xsi:type="dcterms:W3CDTF">2023-08-10T01:28:12Z</dcterms:modified>
</cp:coreProperties>
</file>